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3" r:id="rId3"/>
    <p:sldId id="260" r:id="rId4"/>
    <p:sldId id="257" r:id="rId5"/>
    <p:sldId id="258" r:id="rId6"/>
    <p:sldId id="264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0" autoAdjust="0"/>
    <p:restoredTop sz="94660"/>
  </p:normalViewPr>
  <p:slideViewPr>
    <p:cSldViewPr snapToGrid="0">
      <p:cViewPr>
        <p:scale>
          <a:sx n="170" d="100"/>
          <a:sy n="170" d="100"/>
        </p:scale>
        <p:origin x="-3300" y="-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A95904-45AE-480D-B262-58F35A9A48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625D3FC-B05E-4EB3-AA9F-5DDDFE70FA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FAB0FEC-07C7-4C95-A42D-BB0B0B265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1B70-397B-482B-AF20-40C3B3D9384B}" type="datetimeFigureOut">
              <a:rPr lang="sv-SE" smtClean="0"/>
              <a:t>2021-01-15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5228FB0-435A-4919-A1BA-6BF2BB270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0BE1FE2-4642-49DA-BC75-E2EF3CF66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1F32-BDE2-4056-9248-B52C173652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5260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A963D5-9A31-4917-BBF2-1518F7D7E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B5E86C3-41A9-499A-A8E7-79C506ECFE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B1E73C3-9444-4102-9E7A-EC877BE8A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1B70-397B-482B-AF20-40C3B3D9384B}" type="datetimeFigureOut">
              <a:rPr lang="sv-SE" smtClean="0"/>
              <a:t>2021-01-15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BA64213-EAF1-45B9-8B98-D35B066EF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486076C-4227-416D-996A-A2C9BF15B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1F32-BDE2-4056-9248-B52C173652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485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52F6160-CB97-444E-856E-709D585B13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DA0B5BC-D6EB-407A-9E41-B90A6232DF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E390770-7BDA-45A1-BEE3-76E003B93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1B70-397B-482B-AF20-40C3B3D9384B}" type="datetimeFigureOut">
              <a:rPr lang="sv-SE" smtClean="0"/>
              <a:t>2021-01-15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96E9D62-99E2-4D7E-AF95-785AF7F7C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BCD1D9-2762-4887-9CB0-A648669E1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1F32-BDE2-4056-9248-B52C173652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534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F43B29-7FA1-4401-897B-4CB0F1DC1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09EA719-EB4C-48A8-9EF8-B7FE15DE0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ED552C5-7995-4978-B5A0-9D2D9E14C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1B70-397B-482B-AF20-40C3B3D9384B}" type="datetimeFigureOut">
              <a:rPr lang="sv-SE" smtClean="0"/>
              <a:t>2021-01-15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57E611D-8D0B-44A8-AF2A-AAD8F2265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9FCF043-9862-4CD0-941C-D97DBDA3B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1F32-BDE2-4056-9248-B52C173652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6280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8698ED-04E9-48EC-A6A6-00E8FEC92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C5E47FE-FCB1-4E7F-8CF6-16A2FB30DC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A27359A-6691-4FEA-BFCD-DF2711BFD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1B70-397B-482B-AF20-40C3B3D9384B}" type="datetimeFigureOut">
              <a:rPr lang="sv-SE" smtClean="0"/>
              <a:t>2021-01-15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583D376-950D-48F7-8CDD-A78F08D63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86A1C9B-9700-4AC1-B881-9884C26F8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1F32-BDE2-4056-9248-B52C173652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9473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1D16C8-21B2-4C66-A799-E2A002D15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0AB2437-9CA7-4132-BCCB-98FA34C098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8F3507E-B903-4A6F-8DD3-8ABA59089D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DA1D151-4302-4DAB-A838-7D0010A91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1B70-397B-482B-AF20-40C3B3D9384B}" type="datetimeFigureOut">
              <a:rPr lang="sv-SE" smtClean="0"/>
              <a:t>2021-01-15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4B3206-0F37-4F41-8ACB-E5ADD7581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C95CDDC-DC64-4B3D-B15A-B6F8AA0F2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1F32-BDE2-4056-9248-B52C173652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6373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831908-3A67-4F1F-A54D-35F5AADEE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324EDC2-D1BC-4C77-B000-CCA1E681E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7D479CC-BBF2-4C92-9590-8C93C041DA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C200CC6-5AF0-43DA-A5AA-06447B51ED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D0C3B87-D01E-49B9-93FF-791AEDFD7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7A93BDE-ED14-487D-966E-D380C62B1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1B70-397B-482B-AF20-40C3B3D9384B}" type="datetimeFigureOut">
              <a:rPr lang="sv-SE" smtClean="0"/>
              <a:t>2021-01-15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03C35D8-A944-4A7F-88C6-6D8DB7871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C70604A-F5E3-4C75-B93D-FC4B7A33A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1F32-BDE2-4056-9248-B52C173652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7986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2FA6F5-3AE9-420D-B94B-AB300D13D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216F621-E299-41D6-8508-9A821A0A9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1B70-397B-482B-AF20-40C3B3D9384B}" type="datetimeFigureOut">
              <a:rPr lang="sv-SE" smtClean="0"/>
              <a:t>2021-01-15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C355A3-A2B6-46DF-8187-551CF6367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146383-0DB7-47CB-837B-321615BB3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1F32-BDE2-4056-9248-B52C173652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2076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01C7E8B-E5FA-4311-959A-056FBE336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1B70-397B-482B-AF20-40C3B3D9384B}" type="datetimeFigureOut">
              <a:rPr lang="sv-SE" smtClean="0"/>
              <a:t>2021-01-15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88D9364-64CF-4633-A5D7-509A11FC0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212D9D6-E844-45B3-9811-70B43285E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1F32-BDE2-4056-9248-B52C173652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3991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83FBF0-B2F6-4AAB-876F-B31F6B17F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46ABC53-D942-45CC-9CC8-9FCC2B8C7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00E6D8B-35C5-4E74-A7CD-41E44F9BF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5D55C5E-BCA7-4009-B74F-7766C57C1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1B70-397B-482B-AF20-40C3B3D9384B}" type="datetimeFigureOut">
              <a:rPr lang="sv-SE" smtClean="0"/>
              <a:t>2021-01-15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7CE3870-1586-4D5D-BFBB-02ACCAF25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94EE098-A403-48AC-A85E-DE05A1EC6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1F32-BDE2-4056-9248-B52C173652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1358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A4D9B1-4635-4A3B-A03F-9EDFD4405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D649F93-08E8-4B09-B0AD-BADC328610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5AF552E-CBA1-4673-9F2A-8EBFF36EBB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7019711-4433-4A98-9956-CCCCBF1FA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1B70-397B-482B-AF20-40C3B3D9384B}" type="datetimeFigureOut">
              <a:rPr lang="sv-SE" smtClean="0"/>
              <a:t>2021-01-15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5A3DF07-B218-4AE0-9D58-6A08403A1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651B9F-170C-4ADA-8906-607F3E802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1F32-BDE2-4056-9248-B52C173652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055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55F2151-0708-431C-99EA-5578644B6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DB8F10C-9D6C-4FEF-878E-754DEEB0C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5BC6DDA-BD35-4AFB-B49F-8524C956B6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C1B70-397B-482B-AF20-40C3B3D9384B}" type="datetimeFigureOut">
              <a:rPr lang="sv-SE" smtClean="0"/>
              <a:t>2021-01-15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B039F75-1FC3-4C6A-B1F2-4D1CF27FAE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3ADDFCE-64A1-49CF-8882-7EF9D12947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41F32-BDE2-4056-9248-B52C173652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418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Freeform: Shape 11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376C5EDF-BE5A-4AC7-BF9E-32435D949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4311" y="643467"/>
            <a:ext cx="7710819" cy="5571066"/>
          </a:xfrm>
          <a:prstGeom prst="rect">
            <a:avLst/>
          </a:prstGeom>
        </p:spPr>
      </p:pic>
      <p:sp>
        <p:nvSpPr>
          <p:cNvPr id="6" name="Frihandsfigur: Form 5">
            <a:extLst>
              <a:ext uri="{FF2B5EF4-FFF2-40B4-BE49-F238E27FC236}">
                <a16:creationId xmlns:a16="http://schemas.microsoft.com/office/drawing/2014/main" id="{FCE96BE7-3385-4728-99E5-13D4AC83474F}"/>
              </a:ext>
            </a:extLst>
          </p:cNvPr>
          <p:cNvSpPr/>
          <p:nvPr/>
        </p:nvSpPr>
        <p:spPr>
          <a:xfrm>
            <a:off x="7072009" y="1439694"/>
            <a:ext cx="3122578" cy="2752927"/>
          </a:xfrm>
          <a:custGeom>
            <a:avLst/>
            <a:gdLst>
              <a:gd name="connsiteX0" fmla="*/ 466927 w 3122578"/>
              <a:gd name="connsiteY0" fmla="*/ 768485 h 2752927"/>
              <a:gd name="connsiteX1" fmla="*/ 476655 w 3122578"/>
              <a:gd name="connsiteY1" fmla="*/ 1770434 h 2752927"/>
              <a:gd name="connsiteX2" fmla="*/ 0 w 3122578"/>
              <a:gd name="connsiteY2" fmla="*/ 1780161 h 2752927"/>
              <a:gd name="connsiteX3" fmla="*/ 19455 w 3122578"/>
              <a:gd name="connsiteY3" fmla="*/ 2461097 h 2752927"/>
              <a:gd name="connsiteX4" fmla="*/ 1410510 w 3122578"/>
              <a:gd name="connsiteY4" fmla="*/ 2470825 h 2752927"/>
              <a:gd name="connsiteX5" fmla="*/ 1371600 w 3122578"/>
              <a:gd name="connsiteY5" fmla="*/ 2743200 h 2752927"/>
              <a:gd name="connsiteX6" fmla="*/ 3122578 w 3122578"/>
              <a:gd name="connsiteY6" fmla="*/ 2752927 h 2752927"/>
              <a:gd name="connsiteX7" fmla="*/ 3103123 w 3122578"/>
              <a:gd name="connsiteY7" fmla="*/ 9727 h 2752927"/>
              <a:gd name="connsiteX8" fmla="*/ 1877438 w 3122578"/>
              <a:gd name="connsiteY8" fmla="*/ 0 h 2752927"/>
              <a:gd name="connsiteX9" fmla="*/ 1867710 w 3122578"/>
              <a:gd name="connsiteY9" fmla="*/ 486383 h 2752927"/>
              <a:gd name="connsiteX10" fmla="*/ 1712068 w 3122578"/>
              <a:gd name="connsiteY10" fmla="*/ 486383 h 2752927"/>
              <a:gd name="connsiteX11" fmla="*/ 1225685 w 3122578"/>
              <a:gd name="connsiteY11" fmla="*/ 19455 h 2752927"/>
              <a:gd name="connsiteX12" fmla="*/ 466927 w 3122578"/>
              <a:gd name="connsiteY12" fmla="*/ 768485 h 2752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22578" h="2752927">
                <a:moveTo>
                  <a:pt x="466927" y="768485"/>
                </a:moveTo>
                <a:cubicBezTo>
                  <a:pt x="470170" y="1102468"/>
                  <a:pt x="473412" y="1436451"/>
                  <a:pt x="476655" y="1770434"/>
                </a:cubicBezTo>
                <a:lnTo>
                  <a:pt x="0" y="1780161"/>
                </a:lnTo>
                <a:lnTo>
                  <a:pt x="19455" y="2461097"/>
                </a:lnTo>
                <a:lnTo>
                  <a:pt x="1410510" y="2470825"/>
                </a:lnTo>
                <a:lnTo>
                  <a:pt x="1371600" y="2743200"/>
                </a:lnTo>
                <a:lnTo>
                  <a:pt x="3122578" y="2752927"/>
                </a:lnTo>
                <a:lnTo>
                  <a:pt x="3103123" y="9727"/>
                </a:lnTo>
                <a:lnTo>
                  <a:pt x="1877438" y="0"/>
                </a:lnTo>
                <a:lnTo>
                  <a:pt x="1867710" y="486383"/>
                </a:lnTo>
                <a:lnTo>
                  <a:pt x="1712068" y="486383"/>
                </a:lnTo>
                <a:lnTo>
                  <a:pt x="1225685" y="19455"/>
                </a:lnTo>
                <a:lnTo>
                  <a:pt x="466927" y="76848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cxnSp>
        <p:nvCxnSpPr>
          <p:cNvPr id="8" name="Rak koppling 7">
            <a:extLst>
              <a:ext uri="{FF2B5EF4-FFF2-40B4-BE49-F238E27FC236}">
                <a16:creationId xmlns:a16="http://schemas.microsoft.com/office/drawing/2014/main" id="{6F4946F8-BB2D-4D08-9D42-622FBF656A23}"/>
              </a:ext>
            </a:extLst>
          </p:cNvPr>
          <p:cNvCxnSpPr>
            <a:cxnSpLocks/>
          </p:cNvCxnSpPr>
          <p:nvPr/>
        </p:nvCxnSpPr>
        <p:spPr>
          <a:xfrm>
            <a:off x="6162675" y="2409825"/>
            <a:ext cx="0" cy="2238373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koppling 22">
            <a:extLst>
              <a:ext uri="{FF2B5EF4-FFF2-40B4-BE49-F238E27FC236}">
                <a16:creationId xmlns:a16="http://schemas.microsoft.com/office/drawing/2014/main" id="{348A4DAE-8B3E-4909-9A5E-19588AE3E685}"/>
              </a:ext>
            </a:extLst>
          </p:cNvPr>
          <p:cNvCxnSpPr>
            <a:cxnSpLocks/>
          </p:cNvCxnSpPr>
          <p:nvPr/>
        </p:nvCxnSpPr>
        <p:spPr>
          <a:xfrm flipH="1">
            <a:off x="5829300" y="4648200"/>
            <a:ext cx="1085851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llips 34">
            <a:extLst>
              <a:ext uri="{FF2B5EF4-FFF2-40B4-BE49-F238E27FC236}">
                <a16:creationId xmlns:a16="http://schemas.microsoft.com/office/drawing/2014/main" id="{581A15BB-F45C-4D16-8E7F-9CB570BB6AE8}"/>
              </a:ext>
            </a:extLst>
          </p:cNvPr>
          <p:cNvSpPr/>
          <p:nvPr/>
        </p:nvSpPr>
        <p:spPr>
          <a:xfrm>
            <a:off x="6134100" y="2419350"/>
            <a:ext cx="66674" cy="857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Ellips 35">
            <a:extLst>
              <a:ext uri="{FF2B5EF4-FFF2-40B4-BE49-F238E27FC236}">
                <a16:creationId xmlns:a16="http://schemas.microsoft.com/office/drawing/2014/main" id="{7E8A7801-FBB8-40D8-AF4E-490A156A431D}"/>
              </a:ext>
            </a:extLst>
          </p:cNvPr>
          <p:cNvSpPr/>
          <p:nvPr/>
        </p:nvSpPr>
        <p:spPr>
          <a:xfrm>
            <a:off x="6134100" y="3105679"/>
            <a:ext cx="66674" cy="857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Ellips 36">
            <a:extLst>
              <a:ext uri="{FF2B5EF4-FFF2-40B4-BE49-F238E27FC236}">
                <a16:creationId xmlns:a16="http://schemas.microsoft.com/office/drawing/2014/main" id="{5D39E92E-FD49-4F1F-8741-0D0373FA4D9E}"/>
              </a:ext>
            </a:extLst>
          </p:cNvPr>
          <p:cNvSpPr/>
          <p:nvPr/>
        </p:nvSpPr>
        <p:spPr>
          <a:xfrm>
            <a:off x="6124575" y="4029076"/>
            <a:ext cx="66674" cy="857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Ellips 37">
            <a:extLst>
              <a:ext uri="{FF2B5EF4-FFF2-40B4-BE49-F238E27FC236}">
                <a16:creationId xmlns:a16="http://schemas.microsoft.com/office/drawing/2014/main" id="{0EFEACDE-FFF4-41F6-BC6E-6FC8071DEB56}"/>
              </a:ext>
            </a:extLst>
          </p:cNvPr>
          <p:cNvSpPr/>
          <p:nvPr/>
        </p:nvSpPr>
        <p:spPr>
          <a:xfrm>
            <a:off x="5795963" y="4605338"/>
            <a:ext cx="66674" cy="857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79" name="Rak koppling 78">
            <a:extLst>
              <a:ext uri="{FF2B5EF4-FFF2-40B4-BE49-F238E27FC236}">
                <a16:creationId xmlns:a16="http://schemas.microsoft.com/office/drawing/2014/main" id="{67842E4E-6CF4-4AC8-9EDB-F561A89FC150}"/>
              </a:ext>
            </a:extLst>
          </p:cNvPr>
          <p:cNvCxnSpPr>
            <a:cxnSpLocks/>
          </p:cNvCxnSpPr>
          <p:nvPr/>
        </p:nvCxnSpPr>
        <p:spPr>
          <a:xfrm>
            <a:off x="3990975" y="2076450"/>
            <a:ext cx="0" cy="268291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1" name="Rak koppling 80">
            <a:extLst>
              <a:ext uri="{FF2B5EF4-FFF2-40B4-BE49-F238E27FC236}">
                <a16:creationId xmlns:a16="http://schemas.microsoft.com/office/drawing/2014/main" id="{1BDE3DA6-80E8-4BEC-8B23-DD7A88296CD5}"/>
              </a:ext>
            </a:extLst>
          </p:cNvPr>
          <p:cNvCxnSpPr>
            <a:cxnSpLocks/>
          </p:cNvCxnSpPr>
          <p:nvPr/>
        </p:nvCxnSpPr>
        <p:spPr>
          <a:xfrm>
            <a:off x="3971925" y="3733800"/>
            <a:ext cx="0" cy="268291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2" name="Rak koppling 81">
            <a:extLst>
              <a:ext uri="{FF2B5EF4-FFF2-40B4-BE49-F238E27FC236}">
                <a16:creationId xmlns:a16="http://schemas.microsoft.com/office/drawing/2014/main" id="{4C7A66D4-0D52-484F-8D5B-C07019E42B61}"/>
              </a:ext>
            </a:extLst>
          </p:cNvPr>
          <p:cNvCxnSpPr>
            <a:cxnSpLocks/>
          </p:cNvCxnSpPr>
          <p:nvPr/>
        </p:nvCxnSpPr>
        <p:spPr>
          <a:xfrm>
            <a:off x="5048250" y="4514053"/>
            <a:ext cx="0" cy="268291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Rak koppling 82">
            <a:extLst>
              <a:ext uri="{FF2B5EF4-FFF2-40B4-BE49-F238E27FC236}">
                <a16:creationId xmlns:a16="http://schemas.microsoft.com/office/drawing/2014/main" id="{80481A5F-2FB0-4387-B086-A34C040C63FF}"/>
              </a:ext>
            </a:extLst>
          </p:cNvPr>
          <p:cNvCxnSpPr>
            <a:cxnSpLocks/>
          </p:cNvCxnSpPr>
          <p:nvPr/>
        </p:nvCxnSpPr>
        <p:spPr>
          <a:xfrm>
            <a:off x="5824538" y="2076449"/>
            <a:ext cx="0" cy="268291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4" name="Rak koppling 83">
            <a:extLst>
              <a:ext uri="{FF2B5EF4-FFF2-40B4-BE49-F238E27FC236}">
                <a16:creationId xmlns:a16="http://schemas.microsoft.com/office/drawing/2014/main" id="{77C5EF1E-2B39-4AFE-95D2-5098079506C7}"/>
              </a:ext>
            </a:extLst>
          </p:cNvPr>
          <p:cNvCxnSpPr>
            <a:cxnSpLocks/>
          </p:cNvCxnSpPr>
          <p:nvPr/>
        </p:nvCxnSpPr>
        <p:spPr>
          <a:xfrm flipH="1">
            <a:off x="7443789" y="2372255"/>
            <a:ext cx="214311" cy="0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6" name="Rak koppling 85">
            <a:extLst>
              <a:ext uri="{FF2B5EF4-FFF2-40B4-BE49-F238E27FC236}">
                <a16:creationId xmlns:a16="http://schemas.microsoft.com/office/drawing/2014/main" id="{31CB1A97-D0E2-4C41-8205-5C08D321398F}"/>
              </a:ext>
            </a:extLst>
          </p:cNvPr>
          <p:cNvCxnSpPr>
            <a:cxnSpLocks/>
          </p:cNvCxnSpPr>
          <p:nvPr/>
        </p:nvCxnSpPr>
        <p:spPr>
          <a:xfrm>
            <a:off x="7047346" y="4514053"/>
            <a:ext cx="252716" cy="0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1" name="Rak koppling 90">
            <a:extLst>
              <a:ext uri="{FF2B5EF4-FFF2-40B4-BE49-F238E27FC236}">
                <a16:creationId xmlns:a16="http://schemas.microsoft.com/office/drawing/2014/main" id="{81BBB21B-1F7C-4447-AE74-6E44881B9424}"/>
              </a:ext>
            </a:extLst>
          </p:cNvPr>
          <p:cNvCxnSpPr>
            <a:cxnSpLocks/>
          </p:cNvCxnSpPr>
          <p:nvPr/>
        </p:nvCxnSpPr>
        <p:spPr>
          <a:xfrm>
            <a:off x="6772275" y="4662486"/>
            <a:ext cx="0" cy="159287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Ellips 93">
            <a:extLst>
              <a:ext uri="{FF2B5EF4-FFF2-40B4-BE49-F238E27FC236}">
                <a16:creationId xmlns:a16="http://schemas.microsoft.com/office/drawing/2014/main" id="{B2ECD4BF-8B1B-4D5C-A953-360F5EF62EE2}"/>
              </a:ext>
            </a:extLst>
          </p:cNvPr>
          <p:cNvSpPr/>
          <p:nvPr/>
        </p:nvSpPr>
        <p:spPr>
          <a:xfrm>
            <a:off x="6729415" y="4788436"/>
            <a:ext cx="66674" cy="857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5" name="Rektangel 94">
            <a:extLst>
              <a:ext uri="{FF2B5EF4-FFF2-40B4-BE49-F238E27FC236}">
                <a16:creationId xmlns:a16="http://schemas.microsoft.com/office/drawing/2014/main" id="{29D3EB60-49FE-4696-838D-38F9AB54B71B}"/>
              </a:ext>
            </a:extLst>
          </p:cNvPr>
          <p:cNvSpPr/>
          <p:nvPr/>
        </p:nvSpPr>
        <p:spPr>
          <a:xfrm>
            <a:off x="6915151" y="4605338"/>
            <a:ext cx="156857" cy="159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6" name="textruta 95">
            <a:extLst>
              <a:ext uri="{FF2B5EF4-FFF2-40B4-BE49-F238E27FC236}">
                <a16:creationId xmlns:a16="http://schemas.microsoft.com/office/drawing/2014/main" id="{7EA48540-2001-4FD2-8C6D-EB36AA8E762D}"/>
              </a:ext>
            </a:extLst>
          </p:cNvPr>
          <p:cNvSpPr txBox="1"/>
          <p:nvPr/>
        </p:nvSpPr>
        <p:spPr>
          <a:xfrm>
            <a:off x="6172200" y="2589932"/>
            <a:ext cx="3449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Bad</a:t>
            </a:r>
          </a:p>
        </p:txBody>
      </p:sp>
      <p:sp>
        <p:nvSpPr>
          <p:cNvPr id="97" name="textruta 96">
            <a:extLst>
              <a:ext uri="{FF2B5EF4-FFF2-40B4-BE49-F238E27FC236}">
                <a16:creationId xmlns:a16="http://schemas.microsoft.com/office/drawing/2014/main" id="{AAC0FAFD-A6DC-4B60-97E4-2E7B9031CE23}"/>
              </a:ext>
            </a:extLst>
          </p:cNvPr>
          <p:cNvSpPr txBox="1"/>
          <p:nvPr/>
        </p:nvSpPr>
        <p:spPr>
          <a:xfrm>
            <a:off x="6134100" y="3883253"/>
            <a:ext cx="3305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WC</a:t>
            </a:r>
          </a:p>
        </p:txBody>
      </p:sp>
      <p:sp>
        <p:nvSpPr>
          <p:cNvPr id="98" name="textruta 97">
            <a:extLst>
              <a:ext uri="{FF2B5EF4-FFF2-40B4-BE49-F238E27FC236}">
                <a16:creationId xmlns:a16="http://schemas.microsoft.com/office/drawing/2014/main" id="{15B4B98C-C8EE-4854-A966-10BA9E63ADC3}"/>
              </a:ext>
            </a:extLst>
          </p:cNvPr>
          <p:cNvSpPr txBox="1"/>
          <p:nvPr/>
        </p:nvSpPr>
        <p:spPr>
          <a:xfrm>
            <a:off x="5257801" y="2391252"/>
            <a:ext cx="5774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Sovrum 2</a:t>
            </a:r>
          </a:p>
        </p:txBody>
      </p:sp>
      <p:sp>
        <p:nvSpPr>
          <p:cNvPr id="99" name="textruta 98">
            <a:extLst>
              <a:ext uri="{FF2B5EF4-FFF2-40B4-BE49-F238E27FC236}">
                <a16:creationId xmlns:a16="http://schemas.microsoft.com/office/drawing/2014/main" id="{8F4DEF2D-597E-4CD5-ACAC-6CF540C2134A}"/>
              </a:ext>
            </a:extLst>
          </p:cNvPr>
          <p:cNvSpPr txBox="1"/>
          <p:nvPr/>
        </p:nvSpPr>
        <p:spPr>
          <a:xfrm>
            <a:off x="6523180" y="4067860"/>
            <a:ext cx="5774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Sovrum 3</a:t>
            </a:r>
          </a:p>
        </p:txBody>
      </p:sp>
      <p:sp>
        <p:nvSpPr>
          <p:cNvPr id="100" name="textruta 99">
            <a:extLst>
              <a:ext uri="{FF2B5EF4-FFF2-40B4-BE49-F238E27FC236}">
                <a16:creationId xmlns:a16="http://schemas.microsoft.com/office/drawing/2014/main" id="{4D40CBCA-CA30-4A0F-841D-5DFE246AD004}"/>
              </a:ext>
            </a:extLst>
          </p:cNvPr>
          <p:cNvSpPr txBox="1"/>
          <p:nvPr/>
        </p:nvSpPr>
        <p:spPr>
          <a:xfrm>
            <a:off x="6372225" y="4820340"/>
            <a:ext cx="5517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Klädvård</a:t>
            </a:r>
          </a:p>
        </p:txBody>
      </p:sp>
      <p:sp>
        <p:nvSpPr>
          <p:cNvPr id="101" name="textruta 100">
            <a:extLst>
              <a:ext uri="{FF2B5EF4-FFF2-40B4-BE49-F238E27FC236}">
                <a16:creationId xmlns:a16="http://schemas.microsoft.com/office/drawing/2014/main" id="{0194D3D8-A4FA-4B89-A479-4684DB5C15F4}"/>
              </a:ext>
            </a:extLst>
          </p:cNvPr>
          <p:cNvSpPr txBox="1"/>
          <p:nvPr/>
        </p:nvSpPr>
        <p:spPr>
          <a:xfrm>
            <a:off x="4164758" y="2973174"/>
            <a:ext cx="69121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Vardagsrum</a:t>
            </a:r>
          </a:p>
        </p:txBody>
      </p:sp>
      <p:sp>
        <p:nvSpPr>
          <p:cNvPr id="102" name="textruta 101">
            <a:extLst>
              <a:ext uri="{FF2B5EF4-FFF2-40B4-BE49-F238E27FC236}">
                <a16:creationId xmlns:a16="http://schemas.microsoft.com/office/drawing/2014/main" id="{9EB7292D-A2F8-4D1B-823E-580A61AF8D55}"/>
              </a:ext>
            </a:extLst>
          </p:cNvPr>
          <p:cNvSpPr txBox="1"/>
          <p:nvPr/>
        </p:nvSpPr>
        <p:spPr>
          <a:xfrm>
            <a:off x="5400257" y="4129726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Kök</a:t>
            </a:r>
          </a:p>
        </p:txBody>
      </p:sp>
      <p:sp>
        <p:nvSpPr>
          <p:cNvPr id="103" name="textruta 102">
            <a:extLst>
              <a:ext uri="{FF2B5EF4-FFF2-40B4-BE49-F238E27FC236}">
                <a16:creationId xmlns:a16="http://schemas.microsoft.com/office/drawing/2014/main" id="{34470C5B-0542-4137-9AF5-C647FAEE6B98}"/>
              </a:ext>
            </a:extLst>
          </p:cNvPr>
          <p:cNvSpPr txBox="1"/>
          <p:nvPr/>
        </p:nvSpPr>
        <p:spPr>
          <a:xfrm>
            <a:off x="4846448" y="5062501"/>
            <a:ext cx="4700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Matsal</a:t>
            </a:r>
          </a:p>
        </p:txBody>
      </p:sp>
      <p:sp>
        <p:nvSpPr>
          <p:cNvPr id="104" name="textruta 103">
            <a:extLst>
              <a:ext uri="{FF2B5EF4-FFF2-40B4-BE49-F238E27FC236}">
                <a16:creationId xmlns:a16="http://schemas.microsoft.com/office/drawing/2014/main" id="{99F2754C-5587-462F-BA63-836FC87ADAA8}"/>
              </a:ext>
            </a:extLst>
          </p:cNvPr>
          <p:cNvSpPr txBox="1"/>
          <p:nvPr/>
        </p:nvSpPr>
        <p:spPr>
          <a:xfrm>
            <a:off x="6124575" y="4260617"/>
            <a:ext cx="3080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 err="1"/>
              <a:t>Klk</a:t>
            </a:r>
            <a:endParaRPr lang="sv-SE" sz="800" dirty="0"/>
          </a:p>
        </p:txBody>
      </p:sp>
      <p:cxnSp>
        <p:nvCxnSpPr>
          <p:cNvPr id="118" name="Rak koppling 117">
            <a:extLst>
              <a:ext uri="{FF2B5EF4-FFF2-40B4-BE49-F238E27FC236}">
                <a16:creationId xmlns:a16="http://schemas.microsoft.com/office/drawing/2014/main" id="{7C8B513A-CA80-4C66-8CC2-4FF9382C3AF2}"/>
              </a:ext>
            </a:extLst>
          </p:cNvPr>
          <p:cNvCxnSpPr>
            <a:cxnSpLocks/>
          </p:cNvCxnSpPr>
          <p:nvPr/>
        </p:nvCxnSpPr>
        <p:spPr>
          <a:xfrm>
            <a:off x="6338282" y="4514053"/>
            <a:ext cx="252716" cy="0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9" name="Rak koppling 118">
            <a:extLst>
              <a:ext uri="{FF2B5EF4-FFF2-40B4-BE49-F238E27FC236}">
                <a16:creationId xmlns:a16="http://schemas.microsoft.com/office/drawing/2014/main" id="{4F8926F3-2638-4AFD-846D-6E63F20CAA50}"/>
              </a:ext>
            </a:extLst>
          </p:cNvPr>
          <p:cNvCxnSpPr>
            <a:cxnSpLocks/>
          </p:cNvCxnSpPr>
          <p:nvPr/>
        </p:nvCxnSpPr>
        <p:spPr>
          <a:xfrm flipH="1">
            <a:off x="326233" y="1791230"/>
            <a:ext cx="214311" cy="0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0" name="Rak koppling 119">
            <a:extLst>
              <a:ext uri="{FF2B5EF4-FFF2-40B4-BE49-F238E27FC236}">
                <a16:creationId xmlns:a16="http://schemas.microsoft.com/office/drawing/2014/main" id="{CD71BC6E-561B-4402-AE30-2856E135EBB2}"/>
              </a:ext>
            </a:extLst>
          </p:cNvPr>
          <p:cNvCxnSpPr>
            <a:cxnSpLocks/>
          </p:cNvCxnSpPr>
          <p:nvPr/>
        </p:nvCxnSpPr>
        <p:spPr>
          <a:xfrm>
            <a:off x="204200" y="2076449"/>
            <a:ext cx="336344" cy="0"/>
          </a:xfrm>
          <a:prstGeom prst="line">
            <a:avLst/>
          </a:prstGeom>
          <a:ln w="317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ruta 127">
            <a:extLst>
              <a:ext uri="{FF2B5EF4-FFF2-40B4-BE49-F238E27FC236}">
                <a16:creationId xmlns:a16="http://schemas.microsoft.com/office/drawing/2014/main" id="{7C57F680-FDB2-41AF-8DDA-29EF78D13E4F}"/>
              </a:ext>
            </a:extLst>
          </p:cNvPr>
          <p:cNvSpPr txBox="1"/>
          <p:nvPr/>
        </p:nvSpPr>
        <p:spPr>
          <a:xfrm>
            <a:off x="756558" y="1679579"/>
            <a:ext cx="5725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 err="1"/>
              <a:t>Bef</a:t>
            </a:r>
            <a:r>
              <a:rPr lang="sv-SE" sz="800" dirty="0"/>
              <a:t> tilluft</a:t>
            </a:r>
          </a:p>
        </p:txBody>
      </p:sp>
      <p:sp>
        <p:nvSpPr>
          <p:cNvPr id="129" name="textruta 128">
            <a:extLst>
              <a:ext uri="{FF2B5EF4-FFF2-40B4-BE49-F238E27FC236}">
                <a16:creationId xmlns:a16="http://schemas.microsoft.com/office/drawing/2014/main" id="{0F1571A4-0CC1-442C-8674-7FFCBE95CA1B}"/>
              </a:ext>
            </a:extLst>
          </p:cNvPr>
          <p:cNvSpPr txBox="1"/>
          <p:nvPr/>
        </p:nvSpPr>
        <p:spPr>
          <a:xfrm>
            <a:off x="756558" y="1952172"/>
            <a:ext cx="68480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Bed frånluft</a:t>
            </a:r>
          </a:p>
        </p:txBody>
      </p:sp>
      <p:sp>
        <p:nvSpPr>
          <p:cNvPr id="134" name="Rektangel 133">
            <a:extLst>
              <a:ext uri="{FF2B5EF4-FFF2-40B4-BE49-F238E27FC236}">
                <a16:creationId xmlns:a16="http://schemas.microsoft.com/office/drawing/2014/main" id="{3C8416D6-1A9C-47A7-A3DF-0D005A382E5F}"/>
              </a:ext>
            </a:extLst>
          </p:cNvPr>
          <p:cNvSpPr/>
          <p:nvPr/>
        </p:nvSpPr>
        <p:spPr>
          <a:xfrm>
            <a:off x="367419" y="2354203"/>
            <a:ext cx="156857" cy="159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5" name="textruta 134">
            <a:extLst>
              <a:ext uri="{FF2B5EF4-FFF2-40B4-BE49-F238E27FC236}">
                <a16:creationId xmlns:a16="http://schemas.microsoft.com/office/drawing/2014/main" id="{B0C4B5B9-EE73-4CEB-9B1C-864461431B87}"/>
              </a:ext>
            </a:extLst>
          </p:cNvPr>
          <p:cNvSpPr txBox="1"/>
          <p:nvPr/>
        </p:nvSpPr>
        <p:spPr>
          <a:xfrm>
            <a:off x="781450" y="2311373"/>
            <a:ext cx="97975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 err="1"/>
              <a:t>Bef</a:t>
            </a:r>
            <a:r>
              <a:rPr lang="sv-SE" sz="800" dirty="0"/>
              <a:t> Frånluftspanna</a:t>
            </a:r>
          </a:p>
        </p:txBody>
      </p:sp>
      <p:sp>
        <p:nvSpPr>
          <p:cNvPr id="136" name="Frihandsfigur: Form 135">
            <a:extLst>
              <a:ext uri="{FF2B5EF4-FFF2-40B4-BE49-F238E27FC236}">
                <a16:creationId xmlns:a16="http://schemas.microsoft.com/office/drawing/2014/main" id="{90039196-FC71-4AE8-8BA0-1367B6D93273}"/>
              </a:ext>
            </a:extLst>
          </p:cNvPr>
          <p:cNvSpPr/>
          <p:nvPr/>
        </p:nvSpPr>
        <p:spPr>
          <a:xfrm>
            <a:off x="172811" y="2715360"/>
            <a:ext cx="351465" cy="309859"/>
          </a:xfrm>
          <a:custGeom>
            <a:avLst/>
            <a:gdLst>
              <a:gd name="connsiteX0" fmla="*/ 466927 w 3122578"/>
              <a:gd name="connsiteY0" fmla="*/ 768485 h 2752927"/>
              <a:gd name="connsiteX1" fmla="*/ 476655 w 3122578"/>
              <a:gd name="connsiteY1" fmla="*/ 1770434 h 2752927"/>
              <a:gd name="connsiteX2" fmla="*/ 0 w 3122578"/>
              <a:gd name="connsiteY2" fmla="*/ 1780161 h 2752927"/>
              <a:gd name="connsiteX3" fmla="*/ 19455 w 3122578"/>
              <a:gd name="connsiteY3" fmla="*/ 2461097 h 2752927"/>
              <a:gd name="connsiteX4" fmla="*/ 1410510 w 3122578"/>
              <a:gd name="connsiteY4" fmla="*/ 2470825 h 2752927"/>
              <a:gd name="connsiteX5" fmla="*/ 1371600 w 3122578"/>
              <a:gd name="connsiteY5" fmla="*/ 2743200 h 2752927"/>
              <a:gd name="connsiteX6" fmla="*/ 3122578 w 3122578"/>
              <a:gd name="connsiteY6" fmla="*/ 2752927 h 2752927"/>
              <a:gd name="connsiteX7" fmla="*/ 3103123 w 3122578"/>
              <a:gd name="connsiteY7" fmla="*/ 9727 h 2752927"/>
              <a:gd name="connsiteX8" fmla="*/ 1877438 w 3122578"/>
              <a:gd name="connsiteY8" fmla="*/ 0 h 2752927"/>
              <a:gd name="connsiteX9" fmla="*/ 1867710 w 3122578"/>
              <a:gd name="connsiteY9" fmla="*/ 486383 h 2752927"/>
              <a:gd name="connsiteX10" fmla="*/ 1712068 w 3122578"/>
              <a:gd name="connsiteY10" fmla="*/ 486383 h 2752927"/>
              <a:gd name="connsiteX11" fmla="*/ 1225685 w 3122578"/>
              <a:gd name="connsiteY11" fmla="*/ 19455 h 2752927"/>
              <a:gd name="connsiteX12" fmla="*/ 466927 w 3122578"/>
              <a:gd name="connsiteY12" fmla="*/ 768485 h 2752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22578" h="2752927">
                <a:moveTo>
                  <a:pt x="466927" y="768485"/>
                </a:moveTo>
                <a:cubicBezTo>
                  <a:pt x="470170" y="1102468"/>
                  <a:pt x="473412" y="1436451"/>
                  <a:pt x="476655" y="1770434"/>
                </a:cubicBezTo>
                <a:lnTo>
                  <a:pt x="0" y="1780161"/>
                </a:lnTo>
                <a:lnTo>
                  <a:pt x="19455" y="2461097"/>
                </a:lnTo>
                <a:lnTo>
                  <a:pt x="1410510" y="2470825"/>
                </a:lnTo>
                <a:lnTo>
                  <a:pt x="1371600" y="2743200"/>
                </a:lnTo>
                <a:lnTo>
                  <a:pt x="3122578" y="2752927"/>
                </a:lnTo>
                <a:lnTo>
                  <a:pt x="3103123" y="9727"/>
                </a:lnTo>
                <a:lnTo>
                  <a:pt x="1877438" y="0"/>
                </a:lnTo>
                <a:lnTo>
                  <a:pt x="1867710" y="486383"/>
                </a:lnTo>
                <a:lnTo>
                  <a:pt x="1712068" y="486383"/>
                </a:lnTo>
                <a:lnTo>
                  <a:pt x="1225685" y="19455"/>
                </a:lnTo>
                <a:lnTo>
                  <a:pt x="466927" y="76848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8" name="textruta 137">
            <a:extLst>
              <a:ext uri="{FF2B5EF4-FFF2-40B4-BE49-F238E27FC236}">
                <a16:creationId xmlns:a16="http://schemas.microsoft.com/office/drawing/2014/main" id="{8EDBB6CF-6FF8-449A-827F-DD48D076F1E4}"/>
              </a:ext>
            </a:extLst>
          </p:cNvPr>
          <p:cNvSpPr txBox="1"/>
          <p:nvPr/>
        </p:nvSpPr>
        <p:spPr>
          <a:xfrm>
            <a:off x="770602" y="2740459"/>
            <a:ext cx="6623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Tillbyggnad</a:t>
            </a:r>
          </a:p>
        </p:txBody>
      </p:sp>
      <p:sp>
        <p:nvSpPr>
          <p:cNvPr id="76" name="textruta 75">
            <a:extLst>
              <a:ext uri="{FF2B5EF4-FFF2-40B4-BE49-F238E27FC236}">
                <a16:creationId xmlns:a16="http://schemas.microsoft.com/office/drawing/2014/main" id="{9E2CAD0B-6F5A-49D9-BB59-4067F5D96090}"/>
              </a:ext>
            </a:extLst>
          </p:cNvPr>
          <p:cNvSpPr txBox="1"/>
          <p:nvPr/>
        </p:nvSpPr>
        <p:spPr>
          <a:xfrm>
            <a:off x="305819" y="500919"/>
            <a:ext cx="144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Grundritning</a:t>
            </a:r>
          </a:p>
        </p:txBody>
      </p:sp>
      <p:sp>
        <p:nvSpPr>
          <p:cNvPr id="77" name="textruta 76">
            <a:extLst>
              <a:ext uri="{FF2B5EF4-FFF2-40B4-BE49-F238E27FC236}">
                <a16:creationId xmlns:a16="http://schemas.microsoft.com/office/drawing/2014/main" id="{65C46D0E-274B-4BEF-8B42-403E1749AC6B}"/>
              </a:ext>
            </a:extLst>
          </p:cNvPr>
          <p:cNvSpPr txBox="1"/>
          <p:nvPr/>
        </p:nvSpPr>
        <p:spPr>
          <a:xfrm>
            <a:off x="326233" y="854836"/>
            <a:ext cx="23548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Befintlig ventilation och utbyggnad</a:t>
            </a:r>
          </a:p>
        </p:txBody>
      </p:sp>
    </p:spTree>
    <p:extLst>
      <p:ext uri="{BB962C8B-B14F-4D97-AF65-F5344CB8AC3E}">
        <p14:creationId xmlns:p14="http://schemas.microsoft.com/office/powerpoint/2010/main" val="1941480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Freeform: Shape 11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6" name="textruta 75">
            <a:extLst>
              <a:ext uri="{FF2B5EF4-FFF2-40B4-BE49-F238E27FC236}">
                <a16:creationId xmlns:a16="http://schemas.microsoft.com/office/drawing/2014/main" id="{9E2CAD0B-6F5A-49D9-BB59-4067F5D96090}"/>
              </a:ext>
            </a:extLst>
          </p:cNvPr>
          <p:cNvSpPr txBox="1"/>
          <p:nvPr/>
        </p:nvSpPr>
        <p:spPr>
          <a:xfrm>
            <a:off x="305819" y="500919"/>
            <a:ext cx="3547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Beskrivning </a:t>
            </a:r>
            <a:r>
              <a:rPr lang="sv-SE" dirty="0" err="1"/>
              <a:t>Hållstedts</a:t>
            </a:r>
            <a:r>
              <a:rPr lang="sv-SE" dirty="0"/>
              <a:t> väg 10 Ingarö</a:t>
            </a:r>
          </a:p>
        </p:txBody>
      </p:sp>
      <p:sp>
        <p:nvSpPr>
          <p:cNvPr id="77" name="textruta 76">
            <a:extLst>
              <a:ext uri="{FF2B5EF4-FFF2-40B4-BE49-F238E27FC236}">
                <a16:creationId xmlns:a16="http://schemas.microsoft.com/office/drawing/2014/main" id="{65C46D0E-274B-4BEF-8B42-403E1749AC6B}"/>
              </a:ext>
            </a:extLst>
          </p:cNvPr>
          <p:cNvSpPr txBox="1"/>
          <p:nvPr/>
        </p:nvSpPr>
        <p:spPr>
          <a:xfrm>
            <a:off x="326233" y="854836"/>
            <a:ext cx="32128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Förutsättningar och kompletterande information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D29BB71A-743A-4860-956D-74DA4D153645}"/>
              </a:ext>
            </a:extLst>
          </p:cNvPr>
          <p:cNvSpPr txBox="1"/>
          <p:nvPr/>
        </p:nvSpPr>
        <p:spPr>
          <a:xfrm>
            <a:off x="2352675" y="1224168"/>
            <a:ext cx="7258141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/>
              <a:t>Befintligt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Tilluft är </a:t>
            </a:r>
            <a:r>
              <a:rPr lang="sv-SE" sz="1400" dirty="0" err="1"/>
              <a:t>Fresh</a:t>
            </a:r>
            <a:r>
              <a:rPr lang="sv-SE" sz="1400" dirty="0"/>
              <a:t> TL98P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Frånluft är oisolerad 125 kanal placerad med minst 150 mm lösullsisolering över kanalen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err="1"/>
              <a:t>Utluft</a:t>
            </a:r>
            <a:r>
              <a:rPr lang="sv-SE" sz="1400" dirty="0"/>
              <a:t> är 125 kanal isolerad med 50 mm diffusionstät </a:t>
            </a:r>
            <a:r>
              <a:rPr lang="sv-SE" sz="1400" dirty="0" err="1"/>
              <a:t>isoleringsstrumpa</a:t>
            </a:r>
            <a:r>
              <a:rPr lang="sv-SE" sz="1400" dirty="0"/>
              <a:t> i hela sin längd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Frånluftpanna placerad i klädvård.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Dagens yta är 144 kvm, utbyggnaden blir 110 kvm + 40 kvm källare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400" dirty="0"/>
          </a:p>
          <a:p>
            <a:r>
              <a:rPr lang="sv-SE" sz="1400" dirty="0"/>
              <a:t>Utbyggnad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Utöver planritning där tillbyggnaden syns i ljusblått finns en källare med två rum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400" dirty="0" err="1"/>
              <a:t>Teknikrum</a:t>
            </a:r>
            <a:r>
              <a:rPr lang="sv-SE" sz="1400" dirty="0"/>
              <a:t> (med FTX/VVB/Värmepanna) rakt under ”Kontor”, </a:t>
            </a:r>
            <a:br>
              <a:rPr lang="sv-SE" sz="1400" dirty="0"/>
            </a:br>
            <a:r>
              <a:rPr lang="sv-SE" sz="1400" dirty="0"/>
              <a:t>kulvert för rörgenomföring finns i nedre vänstra hörnet i kontor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400" dirty="0"/>
              <a:t>Verkstad/Varmförråd, rakt under ”Allrum”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400" dirty="0"/>
          </a:p>
          <a:p>
            <a:r>
              <a:rPr lang="sv-SE" sz="1400" dirty="0"/>
              <a:t>Ersättning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Frånluftspanna byts ut mot en vatten/Vatten värmepump som placeras i källarens teknikrum.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Dagens ”bad” flyttas till ”Gym” inom fem år, dagens ”bad” blir då sovrum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Utbyggnadens ”</a:t>
            </a:r>
            <a:r>
              <a:rPr lang="sv-SE" sz="1400" dirty="0" err="1"/>
              <a:t>klk</a:t>
            </a:r>
            <a:r>
              <a:rPr lang="sv-SE" sz="1400" dirty="0"/>
              <a:t>” blir ”gästbadrum” inom fem år.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400" dirty="0"/>
          </a:p>
          <a:p>
            <a:r>
              <a:rPr lang="sv-SE" sz="1400" dirty="0"/>
              <a:t>Arbetsmoment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Planen är att vi skall göra rördragning så mycket vi själva kan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Koppla ihop befintlig frånluft med ny stam ned genom schakt till teknikrum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Dra tilluft för tillbyggnadens kontor/allrum samt befintliga </a:t>
            </a:r>
            <a:r>
              <a:rPr lang="sv-SE" sz="1400" dirty="0" err="1"/>
              <a:t>masterbedroom</a:t>
            </a:r>
            <a:endParaRPr lang="sv-S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Dra in/</a:t>
            </a:r>
            <a:r>
              <a:rPr lang="sv-SE" sz="1400" dirty="0" err="1"/>
              <a:t>utluft</a:t>
            </a:r>
            <a:r>
              <a:rPr lang="sv-SE" sz="1400" dirty="0"/>
              <a:t> upp till tak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FTX blir förmodligen inom 2-3 år, likaså ny tilluft i befintlig byggnad. </a:t>
            </a:r>
            <a:br>
              <a:rPr lang="sv-SE" sz="1400" dirty="0"/>
            </a:br>
            <a:r>
              <a:rPr lang="sv-SE" sz="1400" dirty="0"/>
              <a:t>När ny tilluft i befintlig byggnad installeras sluts rummen och ommålning krävs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2539349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Freeform: Shape 11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376C5EDF-BE5A-4AC7-BF9E-32435D949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4311" y="643467"/>
            <a:ext cx="7710819" cy="5571066"/>
          </a:xfrm>
          <a:prstGeom prst="rect">
            <a:avLst/>
          </a:prstGeom>
        </p:spPr>
      </p:pic>
      <p:sp>
        <p:nvSpPr>
          <p:cNvPr id="6" name="Frihandsfigur: Form 5">
            <a:extLst>
              <a:ext uri="{FF2B5EF4-FFF2-40B4-BE49-F238E27FC236}">
                <a16:creationId xmlns:a16="http://schemas.microsoft.com/office/drawing/2014/main" id="{FCE96BE7-3385-4728-99E5-13D4AC83474F}"/>
              </a:ext>
            </a:extLst>
          </p:cNvPr>
          <p:cNvSpPr/>
          <p:nvPr/>
        </p:nvSpPr>
        <p:spPr>
          <a:xfrm>
            <a:off x="7072009" y="1439694"/>
            <a:ext cx="3122578" cy="2752927"/>
          </a:xfrm>
          <a:custGeom>
            <a:avLst/>
            <a:gdLst>
              <a:gd name="connsiteX0" fmla="*/ 466927 w 3122578"/>
              <a:gd name="connsiteY0" fmla="*/ 768485 h 2752927"/>
              <a:gd name="connsiteX1" fmla="*/ 476655 w 3122578"/>
              <a:gd name="connsiteY1" fmla="*/ 1770434 h 2752927"/>
              <a:gd name="connsiteX2" fmla="*/ 0 w 3122578"/>
              <a:gd name="connsiteY2" fmla="*/ 1780161 h 2752927"/>
              <a:gd name="connsiteX3" fmla="*/ 19455 w 3122578"/>
              <a:gd name="connsiteY3" fmla="*/ 2461097 h 2752927"/>
              <a:gd name="connsiteX4" fmla="*/ 1410510 w 3122578"/>
              <a:gd name="connsiteY4" fmla="*/ 2470825 h 2752927"/>
              <a:gd name="connsiteX5" fmla="*/ 1371600 w 3122578"/>
              <a:gd name="connsiteY5" fmla="*/ 2743200 h 2752927"/>
              <a:gd name="connsiteX6" fmla="*/ 3122578 w 3122578"/>
              <a:gd name="connsiteY6" fmla="*/ 2752927 h 2752927"/>
              <a:gd name="connsiteX7" fmla="*/ 3103123 w 3122578"/>
              <a:gd name="connsiteY7" fmla="*/ 9727 h 2752927"/>
              <a:gd name="connsiteX8" fmla="*/ 1877438 w 3122578"/>
              <a:gd name="connsiteY8" fmla="*/ 0 h 2752927"/>
              <a:gd name="connsiteX9" fmla="*/ 1867710 w 3122578"/>
              <a:gd name="connsiteY9" fmla="*/ 486383 h 2752927"/>
              <a:gd name="connsiteX10" fmla="*/ 1712068 w 3122578"/>
              <a:gd name="connsiteY10" fmla="*/ 486383 h 2752927"/>
              <a:gd name="connsiteX11" fmla="*/ 1225685 w 3122578"/>
              <a:gd name="connsiteY11" fmla="*/ 19455 h 2752927"/>
              <a:gd name="connsiteX12" fmla="*/ 466927 w 3122578"/>
              <a:gd name="connsiteY12" fmla="*/ 768485 h 2752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22578" h="2752927">
                <a:moveTo>
                  <a:pt x="466927" y="768485"/>
                </a:moveTo>
                <a:cubicBezTo>
                  <a:pt x="470170" y="1102468"/>
                  <a:pt x="473412" y="1436451"/>
                  <a:pt x="476655" y="1770434"/>
                </a:cubicBezTo>
                <a:lnTo>
                  <a:pt x="0" y="1780161"/>
                </a:lnTo>
                <a:lnTo>
                  <a:pt x="19455" y="2461097"/>
                </a:lnTo>
                <a:lnTo>
                  <a:pt x="1410510" y="2470825"/>
                </a:lnTo>
                <a:lnTo>
                  <a:pt x="1371600" y="2743200"/>
                </a:lnTo>
                <a:lnTo>
                  <a:pt x="3122578" y="2752927"/>
                </a:lnTo>
                <a:lnTo>
                  <a:pt x="3103123" y="9727"/>
                </a:lnTo>
                <a:lnTo>
                  <a:pt x="1877438" y="0"/>
                </a:lnTo>
                <a:lnTo>
                  <a:pt x="1867710" y="486383"/>
                </a:lnTo>
                <a:lnTo>
                  <a:pt x="1712068" y="486383"/>
                </a:lnTo>
                <a:lnTo>
                  <a:pt x="1225685" y="19455"/>
                </a:lnTo>
                <a:lnTo>
                  <a:pt x="466927" y="76848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cxnSp>
        <p:nvCxnSpPr>
          <p:cNvPr id="8" name="Rak koppling 7">
            <a:extLst>
              <a:ext uri="{FF2B5EF4-FFF2-40B4-BE49-F238E27FC236}">
                <a16:creationId xmlns:a16="http://schemas.microsoft.com/office/drawing/2014/main" id="{6F4946F8-BB2D-4D08-9D42-622FBF656A23}"/>
              </a:ext>
            </a:extLst>
          </p:cNvPr>
          <p:cNvCxnSpPr>
            <a:cxnSpLocks/>
          </p:cNvCxnSpPr>
          <p:nvPr/>
        </p:nvCxnSpPr>
        <p:spPr>
          <a:xfrm>
            <a:off x="6162675" y="2409825"/>
            <a:ext cx="0" cy="2238373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koppling 22">
            <a:extLst>
              <a:ext uri="{FF2B5EF4-FFF2-40B4-BE49-F238E27FC236}">
                <a16:creationId xmlns:a16="http://schemas.microsoft.com/office/drawing/2014/main" id="{348A4DAE-8B3E-4909-9A5E-19588AE3E685}"/>
              </a:ext>
            </a:extLst>
          </p:cNvPr>
          <p:cNvCxnSpPr>
            <a:cxnSpLocks/>
          </p:cNvCxnSpPr>
          <p:nvPr/>
        </p:nvCxnSpPr>
        <p:spPr>
          <a:xfrm flipH="1">
            <a:off x="5829300" y="4648200"/>
            <a:ext cx="1085851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koppling 25">
            <a:extLst>
              <a:ext uri="{FF2B5EF4-FFF2-40B4-BE49-F238E27FC236}">
                <a16:creationId xmlns:a16="http://schemas.microsoft.com/office/drawing/2014/main" id="{8F8B2671-B89E-4846-9B96-32E81D204623}"/>
              </a:ext>
            </a:extLst>
          </p:cNvPr>
          <p:cNvCxnSpPr>
            <a:cxnSpLocks/>
          </p:cNvCxnSpPr>
          <p:nvPr/>
        </p:nvCxnSpPr>
        <p:spPr>
          <a:xfrm>
            <a:off x="7772400" y="2409825"/>
            <a:ext cx="0" cy="1323975"/>
          </a:xfrm>
          <a:prstGeom prst="line">
            <a:avLst/>
          </a:prstGeom>
          <a:ln w="317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koppling 27">
            <a:extLst>
              <a:ext uri="{FF2B5EF4-FFF2-40B4-BE49-F238E27FC236}">
                <a16:creationId xmlns:a16="http://schemas.microsoft.com/office/drawing/2014/main" id="{95D741DB-B644-4929-98DD-91388ECA1DA2}"/>
              </a:ext>
            </a:extLst>
          </p:cNvPr>
          <p:cNvCxnSpPr>
            <a:cxnSpLocks/>
          </p:cNvCxnSpPr>
          <p:nvPr/>
        </p:nvCxnSpPr>
        <p:spPr>
          <a:xfrm>
            <a:off x="8877300" y="2409825"/>
            <a:ext cx="0" cy="1323975"/>
          </a:xfrm>
          <a:prstGeom prst="line">
            <a:avLst/>
          </a:prstGeom>
          <a:ln w="317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k koppling 28">
            <a:extLst>
              <a:ext uri="{FF2B5EF4-FFF2-40B4-BE49-F238E27FC236}">
                <a16:creationId xmlns:a16="http://schemas.microsoft.com/office/drawing/2014/main" id="{389A87FB-EBE7-4601-8020-E9502B1152D5}"/>
              </a:ext>
            </a:extLst>
          </p:cNvPr>
          <p:cNvCxnSpPr>
            <a:cxnSpLocks/>
          </p:cNvCxnSpPr>
          <p:nvPr/>
        </p:nvCxnSpPr>
        <p:spPr>
          <a:xfrm>
            <a:off x="6162675" y="3733800"/>
            <a:ext cx="2933700" cy="0"/>
          </a:xfrm>
          <a:prstGeom prst="line">
            <a:avLst/>
          </a:prstGeom>
          <a:ln w="317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k koppling 31">
            <a:extLst>
              <a:ext uri="{FF2B5EF4-FFF2-40B4-BE49-F238E27FC236}">
                <a16:creationId xmlns:a16="http://schemas.microsoft.com/office/drawing/2014/main" id="{3C926447-DB02-4543-AF92-F31195CB0E23}"/>
              </a:ext>
            </a:extLst>
          </p:cNvPr>
          <p:cNvCxnSpPr>
            <a:cxnSpLocks/>
          </p:cNvCxnSpPr>
          <p:nvPr/>
        </p:nvCxnSpPr>
        <p:spPr>
          <a:xfrm flipH="1">
            <a:off x="9096375" y="3733800"/>
            <a:ext cx="1" cy="285750"/>
          </a:xfrm>
          <a:prstGeom prst="line">
            <a:avLst/>
          </a:prstGeom>
          <a:ln w="317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llips 34">
            <a:extLst>
              <a:ext uri="{FF2B5EF4-FFF2-40B4-BE49-F238E27FC236}">
                <a16:creationId xmlns:a16="http://schemas.microsoft.com/office/drawing/2014/main" id="{581A15BB-F45C-4D16-8E7F-9CB570BB6AE8}"/>
              </a:ext>
            </a:extLst>
          </p:cNvPr>
          <p:cNvSpPr/>
          <p:nvPr/>
        </p:nvSpPr>
        <p:spPr>
          <a:xfrm>
            <a:off x="6134100" y="2419350"/>
            <a:ext cx="66674" cy="857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Ellips 35">
            <a:extLst>
              <a:ext uri="{FF2B5EF4-FFF2-40B4-BE49-F238E27FC236}">
                <a16:creationId xmlns:a16="http://schemas.microsoft.com/office/drawing/2014/main" id="{7E8A7801-FBB8-40D8-AF4E-490A156A431D}"/>
              </a:ext>
            </a:extLst>
          </p:cNvPr>
          <p:cNvSpPr/>
          <p:nvPr/>
        </p:nvSpPr>
        <p:spPr>
          <a:xfrm>
            <a:off x="6134100" y="3105679"/>
            <a:ext cx="66674" cy="857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Ellips 36">
            <a:extLst>
              <a:ext uri="{FF2B5EF4-FFF2-40B4-BE49-F238E27FC236}">
                <a16:creationId xmlns:a16="http://schemas.microsoft.com/office/drawing/2014/main" id="{5D39E92E-FD49-4F1F-8741-0D0373FA4D9E}"/>
              </a:ext>
            </a:extLst>
          </p:cNvPr>
          <p:cNvSpPr/>
          <p:nvPr/>
        </p:nvSpPr>
        <p:spPr>
          <a:xfrm>
            <a:off x="6124575" y="4029076"/>
            <a:ext cx="66674" cy="857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Ellips 37">
            <a:extLst>
              <a:ext uri="{FF2B5EF4-FFF2-40B4-BE49-F238E27FC236}">
                <a16:creationId xmlns:a16="http://schemas.microsoft.com/office/drawing/2014/main" id="{0EFEACDE-FFF4-41F6-BC6E-6FC8071DEB56}"/>
              </a:ext>
            </a:extLst>
          </p:cNvPr>
          <p:cNvSpPr/>
          <p:nvPr/>
        </p:nvSpPr>
        <p:spPr>
          <a:xfrm>
            <a:off x="5795963" y="4605338"/>
            <a:ext cx="66674" cy="857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Ellips 38">
            <a:extLst>
              <a:ext uri="{FF2B5EF4-FFF2-40B4-BE49-F238E27FC236}">
                <a16:creationId xmlns:a16="http://schemas.microsoft.com/office/drawing/2014/main" id="{D2DF0100-299A-47B6-811C-8FE630523397}"/>
              </a:ext>
            </a:extLst>
          </p:cNvPr>
          <p:cNvSpPr/>
          <p:nvPr/>
        </p:nvSpPr>
        <p:spPr>
          <a:xfrm>
            <a:off x="7734301" y="2372255"/>
            <a:ext cx="66674" cy="857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Ellips 39">
            <a:extLst>
              <a:ext uri="{FF2B5EF4-FFF2-40B4-BE49-F238E27FC236}">
                <a16:creationId xmlns:a16="http://schemas.microsoft.com/office/drawing/2014/main" id="{C09885E9-780A-426E-99FD-6FAF6A1F023F}"/>
              </a:ext>
            </a:extLst>
          </p:cNvPr>
          <p:cNvSpPr/>
          <p:nvPr/>
        </p:nvSpPr>
        <p:spPr>
          <a:xfrm>
            <a:off x="7739064" y="3105678"/>
            <a:ext cx="66674" cy="857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Ellips 40">
            <a:extLst>
              <a:ext uri="{FF2B5EF4-FFF2-40B4-BE49-F238E27FC236}">
                <a16:creationId xmlns:a16="http://schemas.microsoft.com/office/drawing/2014/main" id="{8661AAEE-2458-446A-BCD1-C3AA95485CB3}"/>
              </a:ext>
            </a:extLst>
          </p:cNvPr>
          <p:cNvSpPr/>
          <p:nvPr/>
        </p:nvSpPr>
        <p:spPr>
          <a:xfrm>
            <a:off x="8843963" y="2409824"/>
            <a:ext cx="66674" cy="857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79" name="Rak koppling 78">
            <a:extLst>
              <a:ext uri="{FF2B5EF4-FFF2-40B4-BE49-F238E27FC236}">
                <a16:creationId xmlns:a16="http://schemas.microsoft.com/office/drawing/2014/main" id="{67842E4E-6CF4-4AC8-9EDB-F561A89FC150}"/>
              </a:ext>
            </a:extLst>
          </p:cNvPr>
          <p:cNvCxnSpPr>
            <a:cxnSpLocks/>
          </p:cNvCxnSpPr>
          <p:nvPr/>
        </p:nvCxnSpPr>
        <p:spPr>
          <a:xfrm>
            <a:off x="3990975" y="2076450"/>
            <a:ext cx="0" cy="268291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1" name="Rak koppling 80">
            <a:extLst>
              <a:ext uri="{FF2B5EF4-FFF2-40B4-BE49-F238E27FC236}">
                <a16:creationId xmlns:a16="http://schemas.microsoft.com/office/drawing/2014/main" id="{1BDE3DA6-80E8-4BEC-8B23-DD7A88296CD5}"/>
              </a:ext>
            </a:extLst>
          </p:cNvPr>
          <p:cNvCxnSpPr>
            <a:cxnSpLocks/>
          </p:cNvCxnSpPr>
          <p:nvPr/>
        </p:nvCxnSpPr>
        <p:spPr>
          <a:xfrm>
            <a:off x="3971925" y="3733800"/>
            <a:ext cx="0" cy="268291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2" name="Rak koppling 81">
            <a:extLst>
              <a:ext uri="{FF2B5EF4-FFF2-40B4-BE49-F238E27FC236}">
                <a16:creationId xmlns:a16="http://schemas.microsoft.com/office/drawing/2014/main" id="{4C7A66D4-0D52-484F-8D5B-C07019E42B61}"/>
              </a:ext>
            </a:extLst>
          </p:cNvPr>
          <p:cNvCxnSpPr>
            <a:cxnSpLocks/>
          </p:cNvCxnSpPr>
          <p:nvPr/>
        </p:nvCxnSpPr>
        <p:spPr>
          <a:xfrm>
            <a:off x="5048250" y="4514053"/>
            <a:ext cx="0" cy="268291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Rak koppling 82">
            <a:extLst>
              <a:ext uri="{FF2B5EF4-FFF2-40B4-BE49-F238E27FC236}">
                <a16:creationId xmlns:a16="http://schemas.microsoft.com/office/drawing/2014/main" id="{80481A5F-2FB0-4387-B086-A34C040C63FF}"/>
              </a:ext>
            </a:extLst>
          </p:cNvPr>
          <p:cNvCxnSpPr>
            <a:cxnSpLocks/>
          </p:cNvCxnSpPr>
          <p:nvPr/>
        </p:nvCxnSpPr>
        <p:spPr>
          <a:xfrm>
            <a:off x="5824538" y="2076449"/>
            <a:ext cx="0" cy="268291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4" name="Rak koppling 83">
            <a:extLst>
              <a:ext uri="{FF2B5EF4-FFF2-40B4-BE49-F238E27FC236}">
                <a16:creationId xmlns:a16="http://schemas.microsoft.com/office/drawing/2014/main" id="{77C5EF1E-2B39-4AFE-95D2-5098079506C7}"/>
              </a:ext>
            </a:extLst>
          </p:cNvPr>
          <p:cNvCxnSpPr>
            <a:cxnSpLocks/>
          </p:cNvCxnSpPr>
          <p:nvPr/>
        </p:nvCxnSpPr>
        <p:spPr>
          <a:xfrm flipH="1">
            <a:off x="7443789" y="2372255"/>
            <a:ext cx="214311" cy="0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6" name="Rak koppling 85">
            <a:extLst>
              <a:ext uri="{FF2B5EF4-FFF2-40B4-BE49-F238E27FC236}">
                <a16:creationId xmlns:a16="http://schemas.microsoft.com/office/drawing/2014/main" id="{31CB1A97-D0E2-4C41-8205-5C08D321398F}"/>
              </a:ext>
            </a:extLst>
          </p:cNvPr>
          <p:cNvCxnSpPr>
            <a:cxnSpLocks/>
          </p:cNvCxnSpPr>
          <p:nvPr/>
        </p:nvCxnSpPr>
        <p:spPr>
          <a:xfrm>
            <a:off x="7047346" y="4514053"/>
            <a:ext cx="252716" cy="0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1" name="Rak koppling 90">
            <a:extLst>
              <a:ext uri="{FF2B5EF4-FFF2-40B4-BE49-F238E27FC236}">
                <a16:creationId xmlns:a16="http://schemas.microsoft.com/office/drawing/2014/main" id="{81BBB21B-1F7C-4447-AE74-6E44881B9424}"/>
              </a:ext>
            </a:extLst>
          </p:cNvPr>
          <p:cNvCxnSpPr>
            <a:cxnSpLocks/>
          </p:cNvCxnSpPr>
          <p:nvPr/>
        </p:nvCxnSpPr>
        <p:spPr>
          <a:xfrm>
            <a:off x="6772275" y="4662486"/>
            <a:ext cx="0" cy="159287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Ellips 93">
            <a:extLst>
              <a:ext uri="{FF2B5EF4-FFF2-40B4-BE49-F238E27FC236}">
                <a16:creationId xmlns:a16="http://schemas.microsoft.com/office/drawing/2014/main" id="{B2ECD4BF-8B1B-4D5C-A953-360F5EF62EE2}"/>
              </a:ext>
            </a:extLst>
          </p:cNvPr>
          <p:cNvSpPr/>
          <p:nvPr/>
        </p:nvSpPr>
        <p:spPr>
          <a:xfrm>
            <a:off x="6729415" y="4788436"/>
            <a:ext cx="66674" cy="857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5" name="Rektangel 94">
            <a:extLst>
              <a:ext uri="{FF2B5EF4-FFF2-40B4-BE49-F238E27FC236}">
                <a16:creationId xmlns:a16="http://schemas.microsoft.com/office/drawing/2014/main" id="{29D3EB60-49FE-4696-838D-38F9AB54B71B}"/>
              </a:ext>
            </a:extLst>
          </p:cNvPr>
          <p:cNvSpPr/>
          <p:nvPr/>
        </p:nvSpPr>
        <p:spPr>
          <a:xfrm>
            <a:off x="6915151" y="4605338"/>
            <a:ext cx="156857" cy="159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6" name="textruta 95">
            <a:extLst>
              <a:ext uri="{FF2B5EF4-FFF2-40B4-BE49-F238E27FC236}">
                <a16:creationId xmlns:a16="http://schemas.microsoft.com/office/drawing/2014/main" id="{7EA48540-2001-4FD2-8C6D-EB36AA8E762D}"/>
              </a:ext>
            </a:extLst>
          </p:cNvPr>
          <p:cNvSpPr txBox="1"/>
          <p:nvPr/>
        </p:nvSpPr>
        <p:spPr>
          <a:xfrm>
            <a:off x="6172200" y="2589932"/>
            <a:ext cx="3449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Bad</a:t>
            </a:r>
          </a:p>
        </p:txBody>
      </p:sp>
      <p:sp>
        <p:nvSpPr>
          <p:cNvPr id="97" name="textruta 96">
            <a:extLst>
              <a:ext uri="{FF2B5EF4-FFF2-40B4-BE49-F238E27FC236}">
                <a16:creationId xmlns:a16="http://schemas.microsoft.com/office/drawing/2014/main" id="{AAC0FAFD-A6DC-4B60-97E4-2E7B9031CE23}"/>
              </a:ext>
            </a:extLst>
          </p:cNvPr>
          <p:cNvSpPr txBox="1"/>
          <p:nvPr/>
        </p:nvSpPr>
        <p:spPr>
          <a:xfrm>
            <a:off x="6134100" y="3883253"/>
            <a:ext cx="3305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WC</a:t>
            </a:r>
          </a:p>
        </p:txBody>
      </p:sp>
      <p:sp>
        <p:nvSpPr>
          <p:cNvPr id="98" name="textruta 97">
            <a:extLst>
              <a:ext uri="{FF2B5EF4-FFF2-40B4-BE49-F238E27FC236}">
                <a16:creationId xmlns:a16="http://schemas.microsoft.com/office/drawing/2014/main" id="{15B4B98C-C8EE-4854-A966-10BA9E63ADC3}"/>
              </a:ext>
            </a:extLst>
          </p:cNvPr>
          <p:cNvSpPr txBox="1"/>
          <p:nvPr/>
        </p:nvSpPr>
        <p:spPr>
          <a:xfrm>
            <a:off x="5257801" y="2391252"/>
            <a:ext cx="5774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Sovrum 2</a:t>
            </a:r>
          </a:p>
        </p:txBody>
      </p:sp>
      <p:sp>
        <p:nvSpPr>
          <p:cNvPr id="99" name="textruta 98">
            <a:extLst>
              <a:ext uri="{FF2B5EF4-FFF2-40B4-BE49-F238E27FC236}">
                <a16:creationId xmlns:a16="http://schemas.microsoft.com/office/drawing/2014/main" id="{8F4DEF2D-597E-4CD5-ACAC-6CF540C2134A}"/>
              </a:ext>
            </a:extLst>
          </p:cNvPr>
          <p:cNvSpPr txBox="1"/>
          <p:nvPr/>
        </p:nvSpPr>
        <p:spPr>
          <a:xfrm>
            <a:off x="6523180" y="4067860"/>
            <a:ext cx="5774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Sovrum 3</a:t>
            </a:r>
          </a:p>
        </p:txBody>
      </p:sp>
      <p:sp>
        <p:nvSpPr>
          <p:cNvPr id="100" name="textruta 99">
            <a:extLst>
              <a:ext uri="{FF2B5EF4-FFF2-40B4-BE49-F238E27FC236}">
                <a16:creationId xmlns:a16="http://schemas.microsoft.com/office/drawing/2014/main" id="{4D40CBCA-CA30-4A0F-841D-5DFE246AD004}"/>
              </a:ext>
            </a:extLst>
          </p:cNvPr>
          <p:cNvSpPr txBox="1"/>
          <p:nvPr/>
        </p:nvSpPr>
        <p:spPr>
          <a:xfrm>
            <a:off x="6372225" y="4820340"/>
            <a:ext cx="5517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Klädvård</a:t>
            </a:r>
          </a:p>
        </p:txBody>
      </p:sp>
      <p:sp>
        <p:nvSpPr>
          <p:cNvPr id="101" name="textruta 100">
            <a:extLst>
              <a:ext uri="{FF2B5EF4-FFF2-40B4-BE49-F238E27FC236}">
                <a16:creationId xmlns:a16="http://schemas.microsoft.com/office/drawing/2014/main" id="{0194D3D8-A4FA-4B89-A479-4684DB5C15F4}"/>
              </a:ext>
            </a:extLst>
          </p:cNvPr>
          <p:cNvSpPr txBox="1"/>
          <p:nvPr/>
        </p:nvSpPr>
        <p:spPr>
          <a:xfrm>
            <a:off x="4164758" y="2973174"/>
            <a:ext cx="69121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Vardagsrum</a:t>
            </a:r>
          </a:p>
        </p:txBody>
      </p:sp>
      <p:sp>
        <p:nvSpPr>
          <p:cNvPr id="102" name="textruta 101">
            <a:extLst>
              <a:ext uri="{FF2B5EF4-FFF2-40B4-BE49-F238E27FC236}">
                <a16:creationId xmlns:a16="http://schemas.microsoft.com/office/drawing/2014/main" id="{9EB7292D-A2F8-4D1B-823E-580A61AF8D55}"/>
              </a:ext>
            </a:extLst>
          </p:cNvPr>
          <p:cNvSpPr txBox="1"/>
          <p:nvPr/>
        </p:nvSpPr>
        <p:spPr>
          <a:xfrm>
            <a:off x="5400257" y="4129726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Kök</a:t>
            </a:r>
          </a:p>
        </p:txBody>
      </p:sp>
      <p:sp>
        <p:nvSpPr>
          <p:cNvPr id="103" name="textruta 102">
            <a:extLst>
              <a:ext uri="{FF2B5EF4-FFF2-40B4-BE49-F238E27FC236}">
                <a16:creationId xmlns:a16="http://schemas.microsoft.com/office/drawing/2014/main" id="{34470C5B-0542-4137-9AF5-C647FAEE6B98}"/>
              </a:ext>
            </a:extLst>
          </p:cNvPr>
          <p:cNvSpPr txBox="1"/>
          <p:nvPr/>
        </p:nvSpPr>
        <p:spPr>
          <a:xfrm>
            <a:off x="4846448" y="5062501"/>
            <a:ext cx="4700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Matsal</a:t>
            </a:r>
          </a:p>
        </p:txBody>
      </p:sp>
      <p:sp>
        <p:nvSpPr>
          <p:cNvPr id="104" name="textruta 103">
            <a:extLst>
              <a:ext uri="{FF2B5EF4-FFF2-40B4-BE49-F238E27FC236}">
                <a16:creationId xmlns:a16="http://schemas.microsoft.com/office/drawing/2014/main" id="{99F2754C-5587-462F-BA63-836FC87ADAA8}"/>
              </a:ext>
            </a:extLst>
          </p:cNvPr>
          <p:cNvSpPr txBox="1"/>
          <p:nvPr/>
        </p:nvSpPr>
        <p:spPr>
          <a:xfrm>
            <a:off x="6124575" y="4260617"/>
            <a:ext cx="3080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 err="1"/>
              <a:t>Klk</a:t>
            </a:r>
            <a:endParaRPr lang="sv-SE" sz="800" dirty="0"/>
          </a:p>
        </p:txBody>
      </p:sp>
      <p:cxnSp>
        <p:nvCxnSpPr>
          <p:cNvPr id="118" name="Rak koppling 117">
            <a:extLst>
              <a:ext uri="{FF2B5EF4-FFF2-40B4-BE49-F238E27FC236}">
                <a16:creationId xmlns:a16="http://schemas.microsoft.com/office/drawing/2014/main" id="{7C8B513A-CA80-4C66-8CC2-4FF9382C3AF2}"/>
              </a:ext>
            </a:extLst>
          </p:cNvPr>
          <p:cNvCxnSpPr>
            <a:cxnSpLocks/>
          </p:cNvCxnSpPr>
          <p:nvPr/>
        </p:nvCxnSpPr>
        <p:spPr>
          <a:xfrm>
            <a:off x="6338282" y="4514053"/>
            <a:ext cx="252716" cy="0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9" name="Rak koppling 118">
            <a:extLst>
              <a:ext uri="{FF2B5EF4-FFF2-40B4-BE49-F238E27FC236}">
                <a16:creationId xmlns:a16="http://schemas.microsoft.com/office/drawing/2014/main" id="{4F8926F3-2638-4AFD-846D-6E63F20CAA50}"/>
              </a:ext>
            </a:extLst>
          </p:cNvPr>
          <p:cNvCxnSpPr>
            <a:cxnSpLocks/>
          </p:cNvCxnSpPr>
          <p:nvPr/>
        </p:nvCxnSpPr>
        <p:spPr>
          <a:xfrm flipH="1">
            <a:off x="326233" y="1791230"/>
            <a:ext cx="214311" cy="0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0" name="Rak koppling 119">
            <a:extLst>
              <a:ext uri="{FF2B5EF4-FFF2-40B4-BE49-F238E27FC236}">
                <a16:creationId xmlns:a16="http://schemas.microsoft.com/office/drawing/2014/main" id="{CD71BC6E-561B-4402-AE30-2856E135EBB2}"/>
              </a:ext>
            </a:extLst>
          </p:cNvPr>
          <p:cNvCxnSpPr>
            <a:cxnSpLocks/>
          </p:cNvCxnSpPr>
          <p:nvPr/>
        </p:nvCxnSpPr>
        <p:spPr>
          <a:xfrm>
            <a:off x="204200" y="2076449"/>
            <a:ext cx="336344" cy="0"/>
          </a:xfrm>
          <a:prstGeom prst="line">
            <a:avLst/>
          </a:prstGeom>
          <a:ln w="317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Rak koppling 121">
            <a:extLst>
              <a:ext uri="{FF2B5EF4-FFF2-40B4-BE49-F238E27FC236}">
                <a16:creationId xmlns:a16="http://schemas.microsoft.com/office/drawing/2014/main" id="{A38C5962-852B-4009-9958-C771C211D4E7}"/>
              </a:ext>
            </a:extLst>
          </p:cNvPr>
          <p:cNvCxnSpPr>
            <a:cxnSpLocks/>
          </p:cNvCxnSpPr>
          <p:nvPr/>
        </p:nvCxnSpPr>
        <p:spPr>
          <a:xfrm>
            <a:off x="204200" y="3195966"/>
            <a:ext cx="336344" cy="0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Rak koppling 122">
            <a:extLst>
              <a:ext uri="{FF2B5EF4-FFF2-40B4-BE49-F238E27FC236}">
                <a16:creationId xmlns:a16="http://schemas.microsoft.com/office/drawing/2014/main" id="{F0EB5904-2411-480A-8BBA-7AE5C8A3F59C}"/>
              </a:ext>
            </a:extLst>
          </p:cNvPr>
          <p:cNvCxnSpPr>
            <a:cxnSpLocks/>
          </p:cNvCxnSpPr>
          <p:nvPr/>
        </p:nvCxnSpPr>
        <p:spPr>
          <a:xfrm>
            <a:off x="204200" y="2608774"/>
            <a:ext cx="336344" cy="0"/>
          </a:xfrm>
          <a:prstGeom prst="line">
            <a:avLst/>
          </a:prstGeom>
          <a:ln w="3175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Rak koppling 123">
            <a:extLst>
              <a:ext uri="{FF2B5EF4-FFF2-40B4-BE49-F238E27FC236}">
                <a16:creationId xmlns:a16="http://schemas.microsoft.com/office/drawing/2014/main" id="{2F2276DF-9001-4804-B10D-B14A6F6F25DE}"/>
              </a:ext>
            </a:extLst>
          </p:cNvPr>
          <p:cNvCxnSpPr>
            <a:cxnSpLocks/>
          </p:cNvCxnSpPr>
          <p:nvPr/>
        </p:nvCxnSpPr>
        <p:spPr>
          <a:xfrm>
            <a:off x="204200" y="2959216"/>
            <a:ext cx="336344" cy="0"/>
          </a:xfrm>
          <a:prstGeom prst="line">
            <a:avLst/>
          </a:prstGeom>
          <a:ln w="31750">
            <a:solidFill>
              <a:srgbClr val="92D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Rak koppling 124">
            <a:extLst>
              <a:ext uri="{FF2B5EF4-FFF2-40B4-BE49-F238E27FC236}">
                <a16:creationId xmlns:a16="http://schemas.microsoft.com/office/drawing/2014/main" id="{616142B6-FE3C-4CD4-885E-5C0165370562}"/>
              </a:ext>
            </a:extLst>
          </p:cNvPr>
          <p:cNvCxnSpPr>
            <a:cxnSpLocks/>
          </p:cNvCxnSpPr>
          <p:nvPr/>
        </p:nvCxnSpPr>
        <p:spPr>
          <a:xfrm>
            <a:off x="204200" y="2353203"/>
            <a:ext cx="336344" cy="0"/>
          </a:xfrm>
          <a:prstGeom prst="line">
            <a:avLst/>
          </a:prstGeom>
          <a:ln w="317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ruta 127">
            <a:extLst>
              <a:ext uri="{FF2B5EF4-FFF2-40B4-BE49-F238E27FC236}">
                <a16:creationId xmlns:a16="http://schemas.microsoft.com/office/drawing/2014/main" id="{7C57F680-FDB2-41AF-8DDA-29EF78D13E4F}"/>
              </a:ext>
            </a:extLst>
          </p:cNvPr>
          <p:cNvSpPr txBox="1"/>
          <p:nvPr/>
        </p:nvSpPr>
        <p:spPr>
          <a:xfrm>
            <a:off x="756558" y="1679579"/>
            <a:ext cx="5725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 err="1"/>
              <a:t>Bef</a:t>
            </a:r>
            <a:r>
              <a:rPr lang="sv-SE" sz="800" dirty="0"/>
              <a:t> tilluft</a:t>
            </a:r>
          </a:p>
        </p:txBody>
      </p:sp>
      <p:sp>
        <p:nvSpPr>
          <p:cNvPr id="129" name="textruta 128">
            <a:extLst>
              <a:ext uri="{FF2B5EF4-FFF2-40B4-BE49-F238E27FC236}">
                <a16:creationId xmlns:a16="http://schemas.microsoft.com/office/drawing/2014/main" id="{0F1571A4-0CC1-442C-8674-7FFCBE95CA1B}"/>
              </a:ext>
            </a:extLst>
          </p:cNvPr>
          <p:cNvSpPr txBox="1"/>
          <p:nvPr/>
        </p:nvSpPr>
        <p:spPr>
          <a:xfrm>
            <a:off x="756558" y="1952172"/>
            <a:ext cx="68480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Bed frånluft</a:t>
            </a:r>
          </a:p>
        </p:txBody>
      </p:sp>
      <p:sp>
        <p:nvSpPr>
          <p:cNvPr id="130" name="textruta 129">
            <a:extLst>
              <a:ext uri="{FF2B5EF4-FFF2-40B4-BE49-F238E27FC236}">
                <a16:creationId xmlns:a16="http://schemas.microsoft.com/office/drawing/2014/main" id="{157F6849-02A8-4D62-8B5A-0397917E59EB}"/>
              </a:ext>
            </a:extLst>
          </p:cNvPr>
          <p:cNvSpPr txBox="1"/>
          <p:nvPr/>
        </p:nvSpPr>
        <p:spPr>
          <a:xfrm>
            <a:off x="786476" y="2257959"/>
            <a:ext cx="111921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Tillkommande frånluft</a:t>
            </a:r>
          </a:p>
        </p:txBody>
      </p:sp>
      <p:sp>
        <p:nvSpPr>
          <p:cNvPr id="131" name="textruta 130">
            <a:extLst>
              <a:ext uri="{FF2B5EF4-FFF2-40B4-BE49-F238E27FC236}">
                <a16:creationId xmlns:a16="http://schemas.microsoft.com/office/drawing/2014/main" id="{336A1FDF-2C29-4C58-B58A-261833B4BC9E}"/>
              </a:ext>
            </a:extLst>
          </p:cNvPr>
          <p:cNvSpPr txBox="1"/>
          <p:nvPr/>
        </p:nvSpPr>
        <p:spPr>
          <a:xfrm>
            <a:off x="786476" y="2530552"/>
            <a:ext cx="5453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Ny tilluft</a:t>
            </a:r>
          </a:p>
        </p:txBody>
      </p:sp>
      <p:sp>
        <p:nvSpPr>
          <p:cNvPr id="132" name="textruta 131">
            <a:extLst>
              <a:ext uri="{FF2B5EF4-FFF2-40B4-BE49-F238E27FC236}">
                <a16:creationId xmlns:a16="http://schemas.microsoft.com/office/drawing/2014/main" id="{4C20E044-0050-4FF2-9561-219BCA5B8208}"/>
              </a:ext>
            </a:extLst>
          </p:cNvPr>
          <p:cNvSpPr txBox="1"/>
          <p:nvPr/>
        </p:nvSpPr>
        <p:spPr>
          <a:xfrm>
            <a:off x="785084" y="2798913"/>
            <a:ext cx="10534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Tillkommande </a:t>
            </a:r>
            <a:r>
              <a:rPr lang="sv-SE" sz="800" dirty="0" err="1"/>
              <a:t>tillluft</a:t>
            </a:r>
            <a:endParaRPr lang="sv-SE" sz="800" dirty="0"/>
          </a:p>
        </p:txBody>
      </p:sp>
      <p:sp>
        <p:nvSpPr>
          <p:cNvPr id="133" name="textruta 132">
            <a:extLst>
              <a:ext uri="{FF2B5EF4-FFF2-40B4-BE49-F238E27FC236}">
                <a16:creationId xmlns:a16="http://schemas.microsoft.com/office/drawing/2014/main" id="{CBD0E2FA-7A02-4436-93B5-603417FE289D}"/>
              </a:ext>
            </a:extLst>
          </p:cNvPr>
          <p:cNvSpPr txBox="1"/>
          <p:nvPr/>
        </p:nvSpPr>
        <p:spPr>
          <a:xfrm>
            <a:off x="785084" y="3071506"/>
            <a:ext cx="4283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 err="1"/>
              <a:t>Utluft</a:t>
            </a:r>
            <a:endParaRPr lang="sv-SE" sz="800" dirty="0"/>
          </a:p>
        </p:txBody>
      </p:sp>
      <p:sp>
        <p:nvSpPr>
          <p:cNvPr id="134" name="Rektangel 133">
            <a:extLst>
              <a:ext uri="{FF2B5EF4-FFF2-40B4-BE49-F238E27FC236}">
                <a16:creationId xmlns:a16="http://schemas.microsoft.com/office/drawing/2014/main" id="{3C8416D6-1A9C-47A7-A3DF-0D005A382E5F}"/>
              </a:ext>
            </a:extLst>
          </p:cNvPr>
          <p:cNvSpPr/>
          <p:nvPr/>
        </p:nvSpPr>
        <p:spPr>
          <a:xfrm>
            <a:off x="381901" y="3382697"/>
            <a:ext cx="156857" cy="159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5" name="textruta 134">
            <a:extLst>
              <a:ext uri="{FF2B5EF4-FFF2-40B4-BE49-F238E27FC236}">
                <a16:creationId xmlns:a16="http://schemas.microsoft.com/office/drawing/2014/main" id="{B0C4B5B9-EE73-4CEB-9B1C-864461431B87}"/>
              </a:ext>
            </a:extLst>
          </p:cNvPr>
          <p:cNvSpPr txBox="1"/>
          <p:nvPr/>
        </p:nvSpPr>
        <p:spPr>
          <a:xfrm>
            <a:off x="795932" y="3339867"/>
            <a:ext cx="97975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 err="1"/>
              <a:t>Bef</a:t>
            </a:r>
            <a:r>
              <a:rPr lang="sv-SE" sz="800" dirty="0"/>
              <a:t> Frånluftspanna</a:t>
            </a:r>
          </a:p>
        </p:txBody>
      </p:sp>
      <p:sp>
        <p:nvSpPr>
          <p:cNvPr id="136" name="Frihandsfigur: Form 135">
            <a:extLst>
              <a:ext uri="{FF2B5EF4-FFF2-40B4-BE49-F238E27FC236}">
                <a16:creationId xmlns:a16="http://schemas.microsoft.com/office/drawing/2014/main" id="{90039196-FC71-4AE8-8BA0-1367B6D93273}"/>
              </a:ext>
            </a:extLst>
          </p:cNvPr>
          <p:cNvSpPr/>
          <p:nvPr/>
        </p:nvSpPr>
        <p:spPr>
          <a:xfrm>
            <a:off x="187293" y="3743854"/>
            <a:ext cx="351465" cy="309859"/>
          </a:xfrm>
          <a:custGeom>
            <a:avLst/>
            <a:gdLst>
              <a:gd name="connsiteX0" fmla="*/ 466927 w 3122578"/>
              <a:gd name="connsiteY0" fmla="*/ 768485 h 2752927"/>
              <a:gd name="connsiteX1" fmla="*/ 476655 w 3122578"/>
              <a:gd name="connsiteY1" fmla="*/ 1770434 h 2752927"/>
              <a:gd name="connsiteX2" fmla="*/ 0 w 3122578"/>
              <a:gd name="connsiteY2" fmla="*/ 1780161 h 2752927"/>
              <a:gd name="connsiteX3" fmla="*/ 19455 w 3122578"/>
              <a:gd name="connsiteY3" fmla="*/ 2461097 h 2752927"/>
              <a:gd name="connsiteX4" fmla="*/ 1410510 w 3122578"/>
              <a:gd name="connsiteY4" fmla="*/ 2470825 h 2752927"/>
              <a:gd name="connsiteX5" fmla="*/ 1371600 w 3122578"/>
              <a:gd name="connsiteY5" fmla="*/ 2743200 h 2752927"/>
              <a:gd name="connsiteX6" fmla="*/ 3122578 w 3122578"/>
              <a:gd name="connsiteY6" fmla="*/ 2752927 h 2752927"/>
              <a:gd name="connsiteX7" fmla="*/ 3103123 w 3122578"/>
              <a:gd name="connsiteY7" fmla="*/ 9727 h 2752927"/>
              <a:gd name="connsiteX8" fmla="*/ 1877438 w 3122578"/>
              <a:gd name="connsiteY8" fmla="*/ 0 h 2752927"/>
              <a:gd name="connsiteX9" fmla="*/ 1867710 w 3122578"/>
              <a:gd name="connsiteY9" fmla="*/ 486383 h 2752927"/>
              <a:gd name="connsiteX10" fmla="*/ 1712068 w 3122578"/>
              <a:gd name="connsiteY10" fmla="*/ 486383 h 2752927"/>
              <a:gd name="connsiteX11" fmla="*/ 1225685 w 3122578"/>
              <a:gd name="connsiteY11" fmla="*/ 19455 h 2752927"/>
              <a:gd name="connsiteX12" fmla="*/ 466927 w 3122578"/>
              <a:gd name="connsiteY12" fmla="*/ 768485 h 2752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22578" h="2752927">
                <a:moveTo>
                  <a:pt x="466927" y="768485"/>
                </a:moveTo>
                <a:cubicBezTo>
                  <a:pt x="470170" y="1102468"/>
                  <a:pt x="473412" y="1436451"/>
                  <a:pt x="476655" y="1770434"/>
                </a:cubicBezTo>
                <a:lnTo>
                  <a:pt x="0" y="1780161"/>
                </a:lnTo>
                <a:lnTo>
                  <a:pt x="19455" y="2461097"/>
                </a:lnTo>
                <a:lnTo>
                  <a:pt x="1410510" y="2470825"/>
                </a:lnTo>
                <a:lnTo>
                  <a:pt x="1371600" y="2743200"/>
                </a:lnTo>
                <a:lnTo>
                  <a:pt x="3122578" y="2752927"/>
                </a:lnTo>
                <a:lnTo>
                  <a:pt x="3103123" y="9727"/>
                </a:lnTo>
                <a:lnTo>
                  <a:pt x="1877438" y="0"/>
                </a:lnTo>
                <a:lnTo>
                  <a:pt x="1867710" y="486383"/>
                </a:lnTo>
                <a:lnTo>
                  <a:pt x="1712068" y="486383"/>
                </a:lnTo>
                <a:lnTo>
                  <a:pt x="1225685" y="19455"/>
                </a:lnTo>
                <a:lnTo>
                  <a:pt x="466927" y="76848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8" name="textruta 137">
            <a:extLst>
              <a:ext uri="{FF2B5EF4-FFF2-40B4-BE49-F238E27FC236}">
                <a16:creationId xmlns:a16="http://schemas.microsoft.com/office/drawing/2014/main" id="{8EDBB6CF-6FF8-449A-827F-DD48D076F1E4}"/>
              </a:ext>
            </a:extLst>
          </p:cNvPr>
          <p:cNvSpPr txBox="1"/>
          <p:nvPr/>
        </p:nvSpPr>
        <p:spPr>
          <a:xfrm>
            <a:off x="785084" y="3768953"/>
            <a:ext cx="6623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Tillbyggnad</a:t>
            </a:r>
          </a:p>
        </p:txBody>
      </p:sp>
      <p:sp>
        <p:nvSpPr>
          <p:cNvPr id="76" name="textruta 75">
            <a:extLst>
              <a:ext uri="{FF2B5EF4-FFF2-40B4-BE49-F238E27FC236}">
                <a16:creationId xmlns:a16="http://schemas.microsoft.com/office/drawing/2014/main" id="{2EB1E878-53AC-468F-9A4A-013FD33CB765}"/>
              </a:ext>
            </a:extLst>
          </p:cNvPr>
          <p:cNvSpPr txBox="1"/>
          <p:nvPr/>
        </p:nvSpPr>
        <p:spPr>
          <a:xfrm>
            <a:off x="305819" y="500919"/>
            <a:ext cx="2300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Tillkommande Frånluft</a:t>
            </a:r>
          </a:p>
        </p:txBody>
      </p:sp>
    </p:spTree>
    <p:extLst>
      <p:ext uri="{BB962C8B-B14F-4D97-AF65-F5344CB8AC3E}">
        <p14:creationId xmlns:p14="http://schemas.microsoft.com/office/powerpoint/2010/main" val="2172710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Freeform: Shape 11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376C5EDF-BE5A-4AC7-BF9E-32435D949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4311" y="643467"/>
            <a:ext cx="7710819" cy="5571066"/>
          </a:xfrm>
          <a:prstGeom prst="rect">
            <a:avLst/>
          </a:prstGeom>
        </p:spPr>
      </p:pic>
      <p:sp>
        <p:nvSpPr>
          <p:cNvPr id="6" name="Frihandsfigur: Form 5">
            <a:extLst>
              <a:ext uri="{FF2B5EF4-FFF2-40B4-BE49-F238E27FC236}">
                <a16:creationId xmlns:a16="http://schemas.microsoft.com/office/drawing/2014/main" id="{FCE96BE7-3385-4728-99E5-13D4AC83474F}"/>
              </a:ext>
            </a:extLst>
          </p:cNvPr>
          <p:cNvSpPr/>
          <p:nvPr/>
        </p:nvSpPr>
        <p:spPr>
          <a:xfrm>
            <a:off x="7072009" y="1439694"/>
            <a:ext cx="3122578" cy="2752927"/>
          </a:xfrm>
          <a:custGeom>
            <a:avLst/>
            <a:gdLst>
              <a:gd name="connsiteX0" fmla="*/ 466927 w 3122578"/>
              <a:gd name="connsiteY0" fmla="*/ 768485 h 2752927"/>
              <a:gd name="connsiteX1" fmla="*/ 476655 w 3122578"/>
              <a:gd name="connsiteY1" fmla="*/ 1770434 h 2752927"/>
              <a:gd name="connsiteX2" fmla="*/ 0 w 3122578"/>
              <a:gd name="connsiteY2" fmla="*/ 1780161 h 2752927"/>
              <a:gd name="connsiteX3" fmla="*/ 19455 w 3122578"/>
              <a:gd name="connsiteY3" fmla="*/ 2461097 h 2752927"/>
              <a:gd name="connsiteX4" fmla="*/ 1410510 w 3122578"/>
              <a:gd name="connsiteY4" fmla="*/ 2470825 h 2752927"/>
              <a:gd name="connsiteX5" fmla="*/ 1371600 w 3122578"/>
              <a:gd name="connsiteY5" fmla="*/ 2743200 h 2752927"/>
              <a:gd name="connsiteX6" fmla="*/ 3122578 w 3122578"/>
              <a:gd name="connsiteY6" fmla="*/ 2752927 h 2752927"/>
              <a:gd name="connsiteX7" fmla="*/ 3103123 w 3122578"/>
              <a:gd name="connsiteY7" fmla="*/ 9727 h 2752927"/>
              <a:gd name="connsiteX8" fmla="*/ 1877438 w 3122578"/>
              <a:gd name="connsiteY8" fmla="*/ 0 h 2752927"/>
              <a:gd name="connsiteX9" fmla="*/ 1867710 w 3122578"/>
              <a:gd name="connsiteY9" fmla="*/ 486383 h 2752927"/>
              <a:gd name="connsiteX10" fmla="*/ 1712068 w 3122578"/>
              <a:gd name="connsiteY10" fmla="*/ 486383 h 2752927"/>
              <a:gd name="connsiteX11" fmla="*/ 1225685 w 3122578"/>
              <a:gd name="connsiteY11" fmla="*/ 19455 h 2752927"/>
              <a:gd name="connsiteX12" fmla="*/ 466927 w 3122578"/>
              <a:gd name="connsiteY12" fmla="*/ 768485 h 2752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22578" h="2752927">
                <a:moveTo>
                  <a:pt x="466927" y="768485"/>
                </a:moveTo>
                <a:cubicBezTo>
                  <a:pt x="470170" y="1102468"/>
                  <a:pt x="473412" y="1436451"/>
                  <a:pt x="476655" y="1770434"/>
                </a:cubicBezTo>
                <a:lnTo>
                  <a:pt x="0" y="1780161"/>
                </a:lnTo>
                <a:lnTo>
                  <a:pt x="19455" y="2461097"/>
                </a:lnTo>
                <a:lnTo>
                  <a:pt x="1410510" y="2470825"/>
                </a:lnTo>
                <a:lnTo>
                  <a:pt x="1371600" y="2743200"/>
                </a:lnTo>
                <a:lnTo>
                  <a:pt x="3122578" y="2752927"/>
                </a:lnTo>
                <a:lnTo>
                  <a:pt x="3103123" y="9727"/>
                </a:lnTo>
                <a:lnTo>
                  <a:pt x="1877438" y="0"/>
                </a:lnTo>
                <a:lnTo>
                  <a:pt x="1867710" y="486383"/>
                </a:lnTo>
                <a:lnTo>
                  <a:pt x="1712068" y="486383"/>
                </a:lnTo>
                <a:lnTo>
                  <a:pt x="1225685" y="19455"/>
                </a:lnTo>
                <a:lnTo>
                  <a:pt x="466927" y="76848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cxnSp>
        <p:nvCxnSpPr>
          <p:cNvPr id="42" name="Rak koppling 41">
            <a:extLst>
              <a:ext uri="{FF2B5EF4-FFF2-40B4-BE49-F238E27FC236}">
                <a16:creationId xmlns:a16="http://schemas.microsoft.com/office/drawing/2014/main" id="{29C09FC3-5A6F-410B-B232-6A697113A590}"/>
              </a:ext>
            </a:extLst>
          </p:cNvPr>
          <p:cNvCxnSpPr>
            <a:cxnSpLocks/>
          </p:cNvCxnSpPr>
          <p:nvPr/>
        </p:nvCxnSpPr>
        <p:spPr>
          <a:xfrm>
            <a:off x="7429500" y="2372255"/>
            <a:ext cx="0" cy="1323975"/>
          </a:xfrm>
          <a:prstGeom prst="line">
            <a:avLst/>
          </a:prstGeom>
          <a:ln w="3175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k koppling 42">
            <a:extLst>
              <a:ext uri="{FF2B5EF4-FFF2-40B4-BE49-F238E27FC236}">
                <a16:creationId xmlns:a16="http://schemas.microsoft.com/office/drawing/2014/main" id="{A28F0BDF-3BF1-4BFA-A49F-0230F1D8C8A5}"/>
              </a:ext>
            </a:extLst>
          </p:cNvPr>
          <p:cNvCxnSpPr>
            <a:cxnSpLocks/>
          </p:cNvCxnSpPr>
          <p:nvPr/>
        </p:nvCxnSpPr>
        <p:spPr>
          <a:xfrm>
            <a:off x="9241061" y="4002091"/>
            <a:ext cx="769714" cy="17459"/>
          </a:xfrm>
          <a:prstGeom prst="line">
            <a:avLst/>
          </a:prstGeom>
          <a:ln w="3175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k koppling 43">
            <a:extLst>
              <a:ext uri="{FF2B5EF4-FFF2-40B4-BE49-F238E27FC236}">
                <a16:creationId xmlns:a16="http://schemas.microsoft.com/office/drawing/2014/main" id="{B2AD21E8-63C9-4397-9398-C312D2219FC6}"/>
              </a:ext>
            </a:extLst>
          </p:cNvPr>
          <p:cNvCxnSpPr>
            <a:cxnSpLocks/>
          </p:cNvCxnSpPr>
          <p:nvPr/>
        </p:nvCxnSpPr>
        <p:spPr>
          <a:xfrm>
            <a:off x="9241061" y="1628753"/>
            <a:ext cx="0" cy="2409826"/>
          </a:xfrm>
          <a:prstGeom prst="line">
            <a:avLst/>
          </a:prstGeom>
          <a:ln w="3175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k koppling 46">
            <a:extLst>
              <a:ext uri="{FF2B5EF4-FFF2-40B4-BE49-F238E27FC236}">
                <a16:creationId xmlns:a16="http://schemas.microsoft.com/office/drawing/2014/main" id="{EC2383C3-AABA-4767-999E-C6067AFB7F06}"/>
              </a:ext>
            </a:extLst>
          </p:cNvPr>
          <p:cNvCxnSpPr>
            <a:cxnSpLocks/>
          </p:cNvCxnSpPr>
          <p:nvPr/>
        </p:nvCxnSpPr>
        <p:spPr>
          <a:xfrm flipH="1" flipV="1">
            <a:off x="9241061" y="3188618"/>
            <a:ext cx="826598" cy="2783"/>
          </a:xfrm>
          <a:prstGeom prst="line">
            <a:avLst/>
          </a:prstGeom>
          <a:ln w="3175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ak koppling 51">
            <a:extLst>
              <a:ext uri="{FF2B5EF4-FFF2-40B4-BE49-F238E27FC236}">
                <a16:creationId xmlns:a16="http://schemas.microsoft.com/office/drawing/2014/main" id="{553155D9-46CA-49ED-8EB5-220157BFFBDF}"/>
              </a:ext>
            </a:extLst>
          </p:cNvPr>
          <p:cNvCxnSpPr>
            <a:cxnSpLocks/>
          </p:cNvCxnSpPr>
          <p:nvPr/>
        </p:nvCxnSpPr>
        <p:spPr>
          <a:xfrm>
            <a:off x="7443788" y="3696230"/>
            <a:ext cx="1797273" cy="0"/>
          </a:xfrm>
          <a:prstGeom prst="line">
            <a:avLst/>
          </a:prstGeom>
          <a:ln w="3175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ruta 95">
            <a:extLst>
              <a:ext uri="{FF2B5EF4-FFF2-40B4-BE49-F238E27FC236}">
                <a16:creationId xmlns:a16="http://schemas.microsoft.com/office/drawing/2014/main" id="{7EA48540-2001-4FD2-8C6D-EB36AA8E762D}"/>
              </a:ext>
            </a:extLst>
          </p:cNvPr>
          <p:cNvSpPr txBox="1"/>
          <p:nvPr/>
        </p:nvSpPr>
        <p:spPr>
          <a:xfrm>
            <a:off x="6172200" y="2589932"/>
            <a:ext cx="3449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Bad</a:t>
            </a:r>
          </a:p>
        </p:txBody>
      </p:sp>
      <p:sp>
        <p:nvSpPr>
          <p:cNvPr id="97" name="textruta 96">
            <a:extLst>
              <a:ext uri="{FF2B5EF4-FFF2-40B4-BE49-F238E27FC236}">
                <a16:creationId xmlns:a16="http://schemas.microsoft.com/office/drawing/2014/main" id="{AAC0FAFD-A6DC-4B60-97E4-2E7B9031CE23}"/>
              </a:ext>
            </a:extLst>
          </p:cNvPr>
          <p:cNvSpPr txBox="1"/>
          <p:nvPr/>
        </p:nvSpPr>
        <p:spPr>
          <a:xfrm>
            <a:off x="6134100" y="3883253"/>
            <a:ext cx="3305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WC</a:t>
            </a:r>
          </a:p>
        </p:txBody>
      </p:sp>
      <p:sp>
        <p:nvSpPr>
          <p:cNvPr id="98" name="textruta 97">
            <a:extLst>
              <a:ext uri="{FF2B5EF4-FFF2-40B4-BE49-F238E27FC236}">
                <a16:creationId xmlns:a16="http://schemas.microsoft.com/office/drawing/2014/main" id="{15B4B98C-C8EE-4854-A966-10BA9E63ADC3}"/>
              </a:ext>
            </a:extLst>
          </p:cNvPr>
          <p:cNvSpPr txBox="1"/>
          <p:nvPr/>
        </p:nvSpPr>
        <p:spPr>
          <a:xfrm>
            <a:off x="5257801" y="2391252"/>
            <a:ext cx="5774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Sovrum 2</a:t>
            </a:r>
          </a:p>
        </p:txBody>
      </p:sp>
      <p:sp>
        <p:nvSpPr>
          <p:cNvPr id="99" name="textruta 98">
            <a:extLst>
              <a:ext uri="{FF2B5EF4-FFF2-40B4-BE49-F238E27FC236}">
                <a16:creationId xmlns:a16="http://schemas.microsoft.com/office/drawing/2014/main" id="{8F4DEF2D-597E-4CD5-ACAC-6CF540C2134A}"/>
              </a:ext>
            </a:extLst>
          </p:cNvPr>
          <p:cNvSpPr txBox="1"/>
          <p:nvPr/>
        </p:nvSpPr>
        <p:spPr>
          <a:xfrm>
            <a:off x="6523180" y="4067860"/>
            <a:ext cx="5774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Sovrum 3</a:t>
            </a:r>
          </a:p>
        </p:txBody>
      </p:sp>
      <p:sp>
        <p:nvSpPr>
          <p:cNvPr id="100" name="textruta 99">
            <a:extLst>
              <a:ext uri="{FF2B5EF4-FFF2-40B4-BE49-F238E27FC236}">
                <a16:creationId xmlns:a16="http://schemas.microsoft.com/office/drawing/2014/main" id="{4D40CBCA-CA30-4A0F-841D-5DFE246AD004}"/>
              </a:ext>
            </a:extLst>
          </p:cNvPr>
          <p:cNvSpPr txBox="1"/>
          <p:nvPr/>
        </p:nvSpPr>
        <p:spPr>
          <a:xfrm>
            <a:off x="6372225" y="4820340"/>
            <a:ext cx="5517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Klädvård</a:t>
            </a:r>
          </a:p>
        </p:txBody>
      </p:sp>
      <p:sp>
        <p:nvSpPr>
          <p:cNvPr id="101" name="textruta 100">
            <a:extLst>
              <a:ext uri="{FF2B5EF4-FFF2-40B4-BE49-F238E27FC236}">
                <a16:creationId xmlns:a16="http://schemas.microsoft.com/office/drawing/2014/main" id="{0194D3D8-A4FA-4B89-A479-4684DB5C15F4}"/>
              </a:ext>
            </a:extLst>
          </p:cNvPr>
          <p:cNvSpPr txBox="1"/>
          <p:nvPr/>
        </p:nvSpPr>
        <p:spPr>
          <a:xfrm>
            <a:off x="4164758" y="2973174"/>
            <a:ext cx="69121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Vardagsrum</a:t>
            </a:r>
          </a:p>
        </p:txBody>
      </p:sp>
      <p:sp>
        <p:nvSpPr>
          <p:cNvPr id="102" name="textruta 101">
            <a:extLst>
              <a:ext uri="{FF2B5EF4-FFF2-40B4-BE49-F238E27FC236}">
                <a16:creationId xmlns:a16="http://schemas.microsoft.com/office/drawing/2014/main" id="{9EB7292D-A2F8-4D1B-823E-580A61AF8D55}"/>
              </a:ext>
            </a:extLst>
          </p:cNvPr>
          <p:cNvSpPr txBox="1"/>
          <p:nvPr/>
        </p:nvSpPr>
        <p:spPr>
          <a:xfrm>
            <a:off x="5400257" y="4129726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Kök</a:t>
            </a:r>
          </a:p>
        </p:txBody>
      </p:sp>
      <p:sp>
        <p:nvSpPr>
          <p:cNvPr id="103" name="textruta 102">
            <a:extLst>
              <a:ext uri="{FF2B5EF4-FFF2-40B4-BE49-F238E27FC236}">
                <a16:creationId xmlns:a16="http://schemas.microsoft.com/office/drawing/2014/main" id="{34470C5B-0542-4137-9AF5-C647FAEE6B98}"/>
              </a:ext>
            </a:extLst>
          </p:cNvPr>
          <p:cNvSpPr txBox="1"/>
          <p:nvPr/>
        </p:nvSpPr>
        <p:spPr>
          <a:xfrm>
            <a:off x="4846448" y="5062501"/>
            <a:ext cx="4700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Matsal</a:t>
            </a:r>
          </a:p>
        </p:txBody>
      </p:sp>
      <p:sp>
        <p:nvSpPr>
          <p:cNvPr id="104" name="textruta 103">
            <a:extLst>
              <a:ext uri="{FF2B5EF4-FFF2-40B4-BE49-F238E27FC236}">
                <a16:creationId xmlns:a16="http://schemas.microsoft.com/office/drawing/2014/main" id="{99F2754C-5587-462F-BA63-836FC87ADAA8}"/>
              </a:ext>
            </a:extLst>
          </p:cNvPr>
          <p:cNvSpPr txBox="1"/>
          <p:nvPr/>
        </p:nvSpPr>
        <p:spPr>
          <a:xfrm>
            <a:off x="6124575" y="4260617"/>
            <a:ext cx="3080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 err="1"/>
              <a:t>Klk</a:t>
            </a:r>
            <a:endParaRPr lang="sv-SE" sz="800" dirty="0"/>
          </a:p>
        </p:txBody>
      </p:sp>
      <p:sp>
        <p:nvSpPr>
          <p:cNvPr id="105" name="Ellips 104">
            <a:extLst>
              <a:ext uri="{FF2B5EF4-FFF2-40B4-BE49-F238E27FC236}">
                <a16:creationId xmlns:a16="http://schemas.microsoft.com/office/drawing/2014/main" id="{C5742EE9-570D-4A72-89D7-E01D006E8E2E}"/>
              </a:ext>
            </a:extLst>
          </p:cNvPr>
          <p:cNvSpPr/>
          <p:nvPr/>
        </p:nvSpPr>
        <p:spPr>
          <a:xfrm>
            <a:off x="9101138" y="1593357"/>
            <a:ext cx="66674" cy="8572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6" name="Ellips 105">
            <a:extLst>
              <a:ext uri="{FF2B5EF4-FFF2-40B4-BE49-F238E27FC236}">
                <a16:creationId xmlns:a16="http://schemas.microsoft.com/office/drawing/2014/main" id="{28A6789A-87FD-43BA-A6A7-18768698D0FC}"/>
              </a:ext>
            </a:extLst>
          </p:cNvPr>
          <p:cNvSpPr/>
          <p:nvPr/>
        </p:nvSpPr>
        <p:spPr>
          <a:xfrm>
            <a:off x="10034322" y="3138818"/>
            <a:ext cx="66674" cy="8572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7" name="Ellips 106">
            <a:extLst>
              <a:ext uri="{FF2B5EF4-FFF2-40B4-BE49-F238E27FC236}">
                <a16:creationId xmlns:a16="http://schemas.microsoft.com/office/drawing/2014/main" id="{472E6F72-1F2B-4A1E-9B47-D3DA7900D889}"/>
              </a:ext>
            </a:extLst>
          </p:cNvPr>
          <p:cNvSpPr/>
          <p:nvPr/>
        </p:nvSpPr>
        <p:spPr>
          <a:xfrm>
            <a:off x="9967648" y="3971928"/>
            <a:ext cx="66674" cy="8572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8" name="Ellips 107">
            <a:extLst>
              <a:ext uri="{FF2B5EF4-FFF2-40B4-BE49-F238E27FC236}">
                <a16:creationId xmlns:a16="http://schemas.microsoft.com/office/drawing/2014/main" id="{A49BEFF8-5B0F-4A9C-B574-0E56E9AFC113}"/>
              </a:ext>
            </a:extLst>
          </p:cNvPr>
          <p:cNvSpPr/>
          <p:nvPr/>
        </p:nvSpPr>
        <p:spPr>
          <a:xfrm>
            <a:off x="7409256" y="2329393"/>
            <a:ext cx="66674" cy="8572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19" name="Rak koppling 118">
            <a:extLst>
              <a:ext uri="{FF2B5EF4-FFF2-40B4-BE49-F238E27FC236}">
                <a16:creationId xmlns:a16="http://schemas.microsoft.com/office/drawing/2014/main" id="{4F8926F3-2638-4AFD-846D-6E63F20CAA50}"/>
              </a:ext>
            </a:extLst>
          </p:cNvPr>
          <p:cNvCxnSpPr>
            <a:cxnSpLocks/>
          </p:cNvCxnSpPr>
          <p:nvPr/>
        </p:nvCxnSpPr>
        <p:spPr>
          <a:xfrm flipH="1">
            <a:off x="326233" y="1791230"/>
            <a:ext cx="214311" cy="0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0" name="Rak koppling 119">
            <a:extLst>
              <a:ext uri="{FF2B5EF4-FFF2-40B4-BE49-F238E27FC236}">
                <a16:creationId xmlns:a16="http://schemas.microsoft.com/office/drawing/2014/main" id="{CD71BC6E-561B-4402-AE30-2856E135EBB2}"/>
              </a:ext>
            </a:extLst>
          </p:cNvPr>
          <p:cNvCxnSpPr>
            <a:cxnSpLocks/>
          </p:cNvCxnSpPr>
          <p:nvPr/>
        </p:nvCxnSpPr>
        <p:spPr>
          <a:xfrm>
            <a:off x="204200" y="2076449"/>
            <a:ext cx="336344" cy="0"/>
          </a:xfrm>
          <a:prstGeom prst="line">
            <a:avLst/>
          </a:prstGeom>
          <a:ln w="317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Rak koppling 121">
            <a:extLst>
              <a:ext uri="{FF2B5EF4-FFF2-40B4-BE49-F238E27FC236}">
                <a16:creationId xmlns:a16="http://schemas.microsoft.com/office/drawing/2014/main" id="{A38C5962-852B-4009-9958-C771C211D4E7}"/>
              </a:ext>
            </a:extLst>
          </p:cNvPr>
          <p:cNvCxnSpPr>
            <a:cxnSpLocks/>
          </p:cNvCxnSpPr>
          <p:nvPr/>
        </p:nvCxnSpPr>
        <p:spPr>
          <a:xfrm>
            <a:off x="204200" y="3195966"/>
            <a:ext cx="336344" cy="0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Rak koppling 122">
            <a:extLst>
              <a:ext uri="{FF2B5EF4-FFF2-40B4-BE49-F238E27FC236}">
                <a16:creationId xmlns:a16="http://schemas.microsoft.com/office/drawing/2014/main" id="{F0EB5904-2411-480A-8BBA-7AE5C8A3F59C}"/>
              </a:ext>
            </a:extLst>
          </p:cNvPr>
          <p:cNvCxnSpPr>
            <a:cxnSpLocks/>
          </p:cNvCxnSpPr>
          <p:nvPr/>
        </p:nvCxnSpPr>
        <p:spPr>
          <a:xfrm>
            <a:off x="204200" y="2608774"/>
            <a:ext cx="336344" cy="0"/>
          </a:xfrm>
          <a:prstGeom prst="line">
            <a:avLst/>
          </a:prstGeom>
          <a:ln w="3175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Rak koppling 123">
            <a:extLst>
              <a:ext uri="{FF2B5EF4-FFF2-40B4-BE49-F238E27FC236}">
                <a16:creationId xmlns:a16="http://schemas.microsoft.com/office/drawing/2014/main" id="{2F2276DF-9001-4804-B10D-B14A6F6F25DE}"/>
              </a:ext>
            </a:extLst>
          </p:cNvPr>
          <p:cNvCxnSpPr>
            <a:cxnSpLocks/>
          </p:cNvCxnSpPr>
          <p:nvPr/>
        </p:nvCxnSpPr>
        <p:spPr>
          <a:xfrm>
            <a:off x="204200" y="2959216"/>
            <a:ext cx="336344" cy="0"/>
          </a:xfrm>
          <a:prstGeom prst="line">
            <a:avLst/>
          </a:prstGeom>
          <a:ln w="31750">
            <a:solidFill>
              <a:srgbClr val="92D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Rak koppling 124">
            <a:extLst>
              <a:ext uri="{FF2B5EF4-FFF2-40B4-BE49-F238E27FC236}">
                <a16:creationId xmlns:a16="http://schemas.microsoft.com/office/drawing/2014/main" id="{616142B6-FE3C-4CD4-885E-5C0165370562}"/>
              </a:ext>
            </a:extLst>
          </p:cNvPr>
          <p:cNvCxnSpPr>
            <a:cxnSpLocks/>
          </p:cNvCxnSpPr>
          <p:nvPr/>
        </p:nvCxnSpPr>
        <p:spPr>
          <a:xfrm>
            <a:off x="204200" y="2353203"/>
            <a:ext cx="336344" cy="0"/>
          </a:xfrm>
          <a:prstGeom prst="line">
            <a:avLst/>
          </a:prstGeom>
          <a:ln w="317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ruta 127">
            <a:extLst>
              <a:ext uri="{FF2B5EF4-FFF2-40B4-BE49-F238E27FC236}">
                <a16:creationId xmlns:a16="http://schemas.microsoft.com/office/drawing/2014/main" id="{7C57F680-FDB2-41AF-8DDA-29EF78D13E4F}"/>
              </a:ext>
            </a:extLst>
          </p:cNvPr>
          <p:cNvSpPr txBox="1"/>
          <p:nvPr/>
        </p:nvSpPr>
        <p:spPr>
          <a:xfrm>
            <a:off x="756558" y="1679579"/>
            <a:ext cx="5725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 err="1"/>
              <a:t>Bef</a:t>
            </a:r>
            <a:r>
              <a:rPr lang="sv-SE" sz="800" dirty="0"/>
              <a:t> tilluft</a:t>
            </a:r>
          </a:p>
        </p:txBody>
      </p:sp>
      <p:sp>
        <p:nvSpPr>
          <p:cNvPr id="129" name="textruta 128">
            <a:extLst>
              <a:ext uri="{FF2B5EF4-FFF2-40B4-BE49-F238E27FC236}">
                <a16:creationId xmlns:a16="http://schemas.microsoft.com/office/drawing/2014/main" id="{0F1571A4-0CC1-442C-8674-7FFCBE95CA1B}"/>
              </a:ext>
            </a:extLst>
          </p:cNvPr>
          <p:cNvSpPr txBox="1"/>
          <p:nvPr/>
        </p:nvSpPr>
        <p:spPr>
          <a:xfrm>
            <a:off x="756558" y="1952172"/>
            <a:ext cx="68480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Bed frånluft</a:t>
            </a:r>
          </a:p>
        </p:txBody>
      </p:sp>
      <p:sp>
        <p:nvSpPr>
          <p:cNvPr id="130" name="textruta 129">
            <a:extLst>
              <a:ext uri="{FF2B5EF4-FFF2-40B4-BE49-F238E27FC236}">
                <a16:creationId xmlns:a16="http://schemas.microsoft.com/office/drawing/2014/main" id="{157F6849-02A8-4D62-8B5A-0397917E59EB}"/>
              </a:ext>
            </a:extLst>
          </p:cNvPr>
          <p:cNvSpPr txBox="1"/>
          <p:nvPr/>
        </p:nvSpPr>
        <p:spPr>
          <a:xfrm>
            <a:off x="786476" y="2257959"/>
            <a:ext cx="111921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Tillkommande frånluft</a:t>
            </a:r>
          </a:p>
        </p:txBody>
      </p:sp>
      <p:sp>
        <p:nvSpPr>
          <p:cNvPr id="131" name="textruta 130">
            <a:extLst>
              <a:ext uri="{FF2B5EF4-FFF2-40B4-BE49-F238E27FC236}">
                <a16:creationId xmlns:a16="http://schemas.microsoft.com/office/drawing/2014/main" id="{336A1FDF-2C29-4C58-B58A-261833B4BC9E}"/>
              </a:ext>
            </a:extLst>
          </p:cNvPr>
          <p:cNvSpPr txBox="1"/>
          <p:nvPr/>
        </p:nvSpPr>
        <p:spPr>
          <a:xfrm>
            <a:off x="786476" y="2530552"/>
            <a:ext cx="5453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Ny tilluft</a:t>
            </a:r>
          </a:p>
        </p:txBody>
      </p:sp>
      <p:sp>
        <p:nvSpPr>
          <p:cNvPr id="132" name="textruta 131">
            <a:extLst>
              <a:ext uri="{FF2B5EF4-FFF2-40B4-BE49-F238E27FC236}">
                <a16:creationId xmlns:a16="http://schemas.microsoft.com/office/drawing/2014/main" id="{4C20E044-0050-4FF2-9561-219BCA5B8208}"/>
              </a:ext>
            </a:extLst>
          </p:cNvPr>
          <p:cNvSpPr txBox="1"/>
          <p:nvPr/>
        </p:nvSpPr>
        <p:spPr>
          <a:xfrm>
            <a:off x="785084" y="2798913"/>
            <a:ext cx="10534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Tillkommande </a:t>
            </a:r>
            <a:r>
              <a:rPr lang="sv-SE" sz="800" dirty="0" err="1"/>
              <a:t>tillluft</a:t>
            </a:r>
            <a:endParaRPr lang="sv-SE" sz="800" dirty="0"/>
          </a:p>
        </p:txBody>
      </p:sp>
      <p:sp>
        <p:nvSpPr>
          <p:cNvPr id="133" name="textruta 132">
            <a:extLst>
              <a:ext uri="{FF2B5EF4-FFF2-40B4-BE49-F238E27FC236}">
                <a16:creationId xmlns:a16="http://schemas.microsoft.com/office/drawing/2014/main" id="{CBD0E2FA-7A02-4436-93B5-603417FE289D}"/>
              </a:ext>
            </a:extLst>
          </p:cNvPr>
          <p:cNvSpPr txBox="1"/>
          <p:nvPr/>
        </p:nvSpPr>
        <p:spPr>
          <a:xfrm>
            <a:off x="785084" y="3071506"/>
            <a:ext cx="4283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 err="1"/>
              <a:t>Utluft</a:t>
            </a:r>
            <a:endParaRPr lang="sv-SE" sz="800" dirty="0"/>
          </a:p>
        </p:txBody>
      </p:sp>
      <p:sp>
        <p:nvSpPr>
          <p:cNvPr id="134" name="Rektangel 133">
            <a:extLst>
              <a:ext uri="{FF2B5EF4-FFF2-40B4-BE49-F238E27FC236}">
                <a16:creationId xmlns:a16="http://schemas.microsoft.com/office/drawing/2014/main" id="{3C8416D6-1A9C-47A7-A3DF-0D005A382E5F}"/>
              </a:ext>
            </a:extLst>
          </p:cNvPr>
          <p:cNvSpPr/>
          <p:nvPr/>
        </p:nvSpPr>
        <p:spPr>
          <a:xfrm>
            <a:off x="381901" y="3382697"/>
            <a:ext cx="156857" cy="159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5" name="textruta 134">
            <a:extLst>
              <a:ext uri="{FF2B5EF4-FFF2-40B4-BE49-F238E27FC236}">
                <a16:creationId xmlns:a16="http://schemas.microsoft.com/office/drawing/2014/main" id="{B0C4B5B9-EE73-4CEB-9B1C-864461431B87}"/>
              </a:ext>
            </a:extLst>
          </p:cNvPr>
          <p:cNvSpPr txBox="1"/>
          <p:nvPr/>
        </p:nvSpPr>
        <p:spPr>
          <a:xfrm>
            <a:off x="795932" y="3339867"/>
            <a:ext cx="97975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 err="1"/>
              <a:t>Bef</a:t>
            </a:r>
            <a:r>
              <a:rPr lang="sv-SE" sz="800" dirty="0"/>
              <a:t> Frånluftspanna</a:t>
            </a:r>
          </a:p>
        </p:txBody>
      </p:sp>
      <p:sp>
        <p:nvSpPr>
          <p:cNvPr id="136" name="Frihandsfigur: Form 135">
            <a:extLst>
              <a:ext uri="{FF2B5EF4-FFF2-40B4-BE49-F238E27FC236}">
                <a16:creationId xmlns:a16="http://schemas.microsoft.com/office/drawing/2014/main" id="{90039196-FC71-4AE8-8BA0-1367B6D93273}"/>
              </a:ext>
            </a:extLst>
          </p:cNvPr>
          <p:cNvSpPr/>
          <p:nvPr/>
        </p:nvSpPr>
        <p:spPr>
          <a:xfrm>
            <a:off x="187293" y="3743854"/>
            <a:ext cx="351465" cy="309859"/>
          </a:xfrm>
          <a:custGeom>
            <a:avLst/>
            <a:gdLst>
              <a:gd name="connsiteX0" fmla="*/ 466927 w 3122578"/>
              <a:gd name="connsiteY0" fmla="*/ 768485 h 2752927"/>
              <a:gd name="connsiteX1" fmla="*/ 476655 w 3122578"/>
              <a:gd name="connsiteY1" fmla="*/ 1770434 h 2752927"/>
              <a:gd name="connsiteX2" fmla="*/ 0 w 3122578"/>
              <a:gd name="connsiteY2" fmla="*/ 1780161 h 2752927"/>
              <a:gd name="connsiteX3" fmla="*/ 19455 w 3122578"/>
              <a:gd name="connsiteY3" fmla="*/ 2461097 h 2752927"/>
              <a:gd name="connsiteX4" fmla="*/ 1410510 w 3122578"/>
              <a:gd name="connsiteY4" fmla="*/ 2470825 h 2752927"/>
              <a:gd name="connsiteX5" fmla="*/ 1371600 w 3122578"/>
              <a:gd name="connsiteY5" fmla="*/ 2743200 h 2752927"/>
              <a:gd name="connsiteX6" fmla="*/ 3122578 w 3122578"/>
              <a:gd name="connsiteY6" fmla="*/ 2752927 h 2752927"/>
              <a:gd name="connsiteX7" fmla="*/ 3103123 w 3122578"/>
              <a:gd name="connsiteY7" fmla="*/ 9727 h 2752927"/>
              <a:gd name="connsiteX8" fmla="*/ 1877438 w 3122578"/>
              <a:gd name="connsiteY8" fmla="*/ 0 h 2752927"/>
              <a:gd name="connsiteX9" fmla="*/ 1867710 w 3122578"/>
              <a:gd name="connsiteY9" fmla="*/ 486383 h 2752927"/>
              <a:gd name="connsiteX10" fmla="*/ 1712068 w 3122578"/>
              <a:gd name="connsiteY10" fmla="*/ 486383 h 2752927"/>
              <a:gd name="connsiteX11" fmla="*/ 1225685 w 3122578"/>
              <a:gd name="connsiteY11" fmla="*/ 19455 h 2752927"/>
              <a:gd name="connsiteX12" fmla="*/ 466927 w 3122578"/>
              <a:gd name="connsiteY12" fmla="*/ 768485 h 2752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22578" h="2752927">
                <a:moveTo>
                  <a:pt x="466927" y="768485"/>
                </a:moveTo>
                <a:cubicBezTo>
                  <a:pt x="470170" y="1102468"/>
                  <a:pt x="473412" y="1436451"/>
                  <a:pt x="476655" y="1770434"/>
                </a:cubicBezTo>
                <a:lnTo>
                  <a:pt x="0" y="1780161"/>
                </a:lnTo>
                <a:lnTo>
                  <a:pt x="19455" y="2461097"/>
                </a:lnTo>
                <a:lnTo>
                  <a:pt x="1410510" y="2470825"/>
                </a:lnTo>
                <a:lnTo>
                  <a:pt x="1371600" y="2743200"/>
                </a:lnTo>
                <a:lnTo>
                  <a:pt x="3122578" y="2752927"/>
                </a:lnTo>
                <a:lnTo>
                  <a:pt x="3103123" y="9727"/>
                </a:lnTo>
                <a:lnTo>
                  <a:pt x="1877438" y="0"/>
                </a:lnTo>
                <a:lnTo>
                  <a:pt x="1867710" y="486383"/>
                </a:lnTo>
                <a:lnTo>
                  <a:pt x="1712068" y="486383"/>
                </a:lnTo>
                <a:lnTo>
                  <a:pt x="1225685" y="19455"/>
                </a:lnTo>
                <a:lnTo>
                  <a:pt x="466927" y="76848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8" name="textruta 137">
            <a:extLst>
              <a:ext uri="{FF2B5EF4-FFF2-40B4-BE49-F238E27FC236}">
                <a16:creationId xmlns:a16="http://schemas.microsoft.com/office/drawing/2014/main" id="{8EDBB6CF-6FF8-449A-827F-DD48D076F1E4}"/>
              </a:ext>
            </a:extLst>
          </p:cNvPr>
          <p:cNvSpPr txBox="1"/>
          <p:nvPr/>
        </p:nvSpPr>
        <p:spPr>
          <a:xfrm>
            <a:off x="785084" y="3768953"/>
            <a:ext cx="6623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Tillbyggnad</a:t>
            </a:r>
          </a:p>
        </p:txBody>
      </p:sp>
      <p:sp>
        <p:nvSpPr>
          <p:cNvPr id="139" name="textruta 138">
            <a:extLst>
              <a:ext uri="{FF2B5EF4-FFF2-40B4-BE49-F238E27FC236}">
                <a16:creationId xmlns:a16="http://schemas.microsoft.com/office/drawing/2014/main" id="{FF704F5C-F790-4F9F-927E-537D355551DD}"/>
              </a:ext>
            </a:extLst>
          </p:cNvPr>
          <p:cNvSpPr txBox="1"/>
          <p:nvPr/>
        </p:nvSpPr>
        <p:spPr>
          <a:xfrm>
            <a:off x="305819" y="500919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Ny Tilluft</a:t>
            </a:r>
          </a:p>
        </p:txBody>
      </p:sp>
      <p:cxnSp>
        <p:nvCxnSpPr>
          <p:cNvPr id="140" name="Rak koppling 139">
            <a:extLst>
              <a:ext uri="{FF2B5EF4-FFF2-40B4-BE49-F238E27FC236}">
                <a16:creationId xmlns:a16="http://schemas.microsoft.com/office/drawing/2014/main" id="{B69ACE9F-608A-45A0-983C-FCCFDA917FA6}"/>
              </a:ext>
            </a:extLst>
          </p:cNvPr>
          <p:cNvCxnSpPr>
            <a:cxnSpLocks/>
          </p:cNvCxnSpPr>
          <p:nvPr/>
        </p:nvCxnSpPr>
        <p:spPr>
          <a:xfrm>
            <a:off x="6338282" y="4514053"/>
            <a:ext cx="252716" cy="0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1" name="Rak koppling 140">
            <a:extLst>
              <a:ext uri="{FF2B5EF4-FFF2-40B4-BE49-F238E27FC236}">
                <a16:creationId xmlns:a16="http://schemas.microsoft.com/office/drawing/2014/main" id="{3E629836-BBBE-4F1B-A883-78CB613509EA}"/>
              </a:ext>
            </a:extLst>
          </p:cNvPr>
          <p:cNvCxnSpPr>
            <a:cxnSpLocks/>
          </p:cNvCxnSpPr>
          <p:nvPr/>
        </p:nvCxnSpPr>
        <p:spPr>
          <a:xfrm>
            <a:off x="3990975" y="2076450"/>
            <a:ext cx="0" cy="268291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2" name="Rak koppling 141">
            <a:extLst>
              <a:ext uri="{FF2B5EF4-FFF2-40B4-BE49-F238E27FC236}">
                <a16:creationId xmlns:a16="http://schemas.microsoft.com/office/drawing/2014/main" id="{0E9E2380-8FA9-4CDA-BDEC-8607AD64B02A}"/>
              </a:ext>
            </a:extLst>
          </p:cNvPr>
          <p:cNvCxnSpPr>
            <a:cxnSpLocks/>
          </p:cNvCxnSpPr>
          <p:nvPr/>
        </p:nvCxnSpPr>
        <p:spPr>
          <a:xfrm>
            <a:off x="3971925" y="3733800"/>
            <a:ext cx="0" cy="268291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3" name="Rak koppling 142">
            <a:extLst>
              <a:ext uri="{FF2B5EF4-FFF2-40B4-BE49-F238E27FC236}">
                <a16:creationId xmlns:a16="http://schemas.microsoft.com/office/drawing/2014/main" id="{8D93CE10-5057-431C-98CB-C603CA50DB85}"/>
              </a:ext>
            </a:extLst>
          </p:cNvPr>
          <p:cNvCxnSpPr>
            <a:cxnSpLocks/>
          </p:cNvCxnSpPr>
          <p:nvPr/>
        </p:nvCxnSpPr>
        <p:spPr>
          <a:xfrm>
            <a:off x="5048250" y="4514053"/>
            <a:ext cx="0" cy="268291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4" name="Rak koppling 143">
            <a:extLst>
              <a:ext uri="{FF2B5EF4-FFF2-40B4-BE49-F238E27FC236}">
                <a16:creationId xmlns:a16="http://schemas.microsoft.com/office/drawing/2014/main" id="{1733D2D0-3F0D-4F11-BE6B-9FBE8134D5C6}"/>
              </a:ext>
            </a:extLst>
          </p:cNvPr>
          <p:cNvCxnSpPr>
            <a:cxnSpLocks/>
          </p:cNvCxnSpPr>
          <p:nvPr/>
        </p:nvCxnSpPr>
        <p:spPr>
          <a:xfrm>
            <a:off x="5824538" y="2076449"/>
            <a:ext cx="0" cy="268291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5" name="Rak koppling 144">
            <a:extLst>
              <a:ext uri="{FF2B5EF4-FFF2-40B4-BE49-F238E27FC236}">
                <a16:creationId xmlns:a16="http://schemas.microsoft.com/office/drawing/2014/main" id="{AE51F9EE-68E5-4EDD-9246-57B1E2C56B64}"/>
              </a:ext>
            </a:extLst>
          </p:cNvPr>
          <p:cNvCxnSpPr>
            <a:cxnSpLocks/>
          </p:cNvCxnSpPr>
          <p:nvPr/>
        </p:nvCxnSpPr>
        <p:spPr>
          <a:xfrm>
            <a:off x="7047346" y="4514053"/>
            <a:ext cx="252716" cy="0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Rak koppling 49">
            <a:extLst>
              <a:ext uri="{FF2B5EF4-FFF2-40B4-BE49-F238E27FC236}">
                <a16:creationId xmlns:a16="http://schemas.microsoft.com/office/drawing/2014/main" id="{3F5C301A-1C81-4A55-9F21-7CCC59C94CF8}"/>
              </a:ext>
            </a:extLst>
          </p:cNvPr>
          <p:cNvCxnSpPr>
            <a:cxnSpLocks/>
          </p:cNvCxnSpPr>
          <p:nvPr/>
        </p:nvCxnSpPr>
        <p:spPr>
          <a:xfrm>
            <a:off x="9082293" y="3996777"/>
            <a:ext cx="146676" cy="0"/>
          </a:xfrm>
          <a:prstGeom prst="line">
            <a:avLst/>
          </a:prstGeom>
          <a:ln w="3175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9449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Freeform: Shape 11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376C5EDF-BE5A-4AC7-BF9E-32435D949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4311" y="643467"/>
            <a:ext cx="7710819" cy="5571066"/>
          </a:xfrm>
          <a:prstGeom prst="rect">
            <a:avLst/>
          </a:prstGeom>
        </p:spPr>
      </p:pic>
      <p:sp>
        <p:nvSpPr>
          <p:cNvPr id="6" name="Frihandsfigur: Form 5">
            <a:extLst>
              <a:ext uri="{FF2B5EF4-FFF2-40B4-BE49-F238E27FC236}">
                <a16:creationId xmlns:a16="http://schemas.microsoft.com/office/drawing/2014/main" id="{FCE96BE7-3385-4728-99E5-13D4AC83474F}"/>
              </a:ext>
            </a:extLst>
          </p:cNvPr>
          <p:cNvSpPr/>
          <p:nvPr/>
        </p:nvSpPr>
        <p:spPr>
          <a:xfrm>
            <a:off x="7072009" y="1439694"/>
            <a:ext cx="3122578" cy="2752927"/>
          </a:xfrm>
          <a:custGeom>
            <a:avLst/>
            <a:gdLst>
              <a:gd name="connsiteX0" fmla="*/ 466927 w 3122578"/>
              <a:gd name="connsiteY0" fmla="*/ 768485 h 2752927"/>
              <a:gd name="connsiteX1" fmla="*/ 476655 w 3122578"/>
              <a:gd name="connsiteY1" fmla="*/ 1770434 h 2752927"/>
              <a:gd name="connsiteX2" fmla="*/ 0 w 3122578"/>
              <a:gd name="connsiteY2" fmla="*/ 1780161 h 2752927"/>
              <a:gd name="connsiteX3" fmla="*/ 19455 w 3122578"/>
              <a:gd name="connsiteY3" fmla="*/ 2461097 h 2752927"/>
              <a:gd name="connsiteX4" fmla="*/ 1410510 w 3122578"/>
              <a:gd name="connsiteY4" fmla="*/ 2470825 h 2752927"/>
              <a:gd name="connsiteX5" fmla="*/ 1371600 w 3122578"/>
              <a:gd name="connsiteY5" fmla="*/ 2743200 h 2752927"/>
              <a:gd name="connsiteX6" fmla="*/ 3122578 w 3122578"/>
              <a:gd name="connsiteY6" fmla="*/ 2752927 h 2752927"/>
              <a:gd name="connsiteX7" fmla="*/ 3103123 w 3122578"/>
              <a:gd name="connsiteY7" fmla="*/ 9727 h 2752927"/>
              <a:gd name="connsiteX8" fmla="*/ 1877438 w 3122578"/>
              <a:gd name="connsiteY8" fmla="*/ 0 h 2752927"/>
              <a:gd name="connsiteX9" fmla="*/ 1867710 w 3122578"/>
              <a:gd name="connsiteY9" fmla="*/ 486383 h 2752927"/>
              <a:gd name="connsiteX10" fmla="*/ 1712068 w 3122578"/>
              <a:gd name="connsiteY10" fmla="*/ 486383 h 2752927"/>
              <a:gd name="connsiteX11" fmla="*/ 1225685 w 3122578"/>
              <a:gd name="connsiteY11" fmla="*/ 19455 h 2752927"/>
              <a:gd name="connsiteX12" fmla="*/ 466927 w 3122578"/>
              <a:gd name="connsiteY12" fmla="*/ 768485 h 2752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22578" h="2752927">
                <a:moveTo>
                  <a:pt x="466927" y="768485"/>
                </a:moveTo>
                <a:cubicBezTo>
                  <a:pt x="470170" y="1102468"/>
                  <a:pt x="473412" y="1436451"/>
                  <a:pt x="476655" y="1770434"/>
                </a:cubicBezTo>
                <a:lnTo>
                  <a:pt x="0" y="1780161"/>
                </a:lnTo>
                <a:lnTo>
                  <a:pt x="19455" y="2461097"/>
                </a:lnTo>
                <a:lnTo>
                  <a:pt x="1410510" y="2470825"/>
                </a:lnTo>
                <a:lnTo>
                  <a:pt x="1371600" y="2743200"/>
                </a:lnTo>
                <a:lnTo>
                  <a:pt x="3122578" y="2752927"/>
                </a:lnTo>
                <a:lnTo>
                  <a:pt x="3103123" y="9727"/>
                </a:lnTo>
                <a:lnTo>
                  <a:pt x="1877438" y="0"/>
                </a:lnTo>
                <a:lnTo>
                  <a:pt x="1867710" y="486383"/>
                </a:lnTo>
                <a:lnTo>
                  <a:pt x="1712068" y="486383"/>
                </a:lnTo>
                <a:lnTo>
                  <a:pt x="1225685" y="19455"/>
                </a:lnTo>
                <a:lnTo>
                  <a:pt x="466927" y="76848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cxnSp>
        <p:nvCxnSpPr>
          <p:cNvPr id="42" name="Rak koppling 41">
            <a:extLst>
              <a:ext uri="{FF2B5EF4-FFF2-40B4-BE49-F238E27FC236}">
                <a16:creationId xmlns:a16="http://schemas.microsoft.com/office/drawing/2014/main" id="{29C09FC3-5A6F-410B-B232-6A697113A590}"/>
              </a:ext>
            </a:extLst>
          </p:cNvPr>
          <p:cNvCxnSpPr>
            <a:cxnSpLocks/>
          </p:cNvCxnSpPr>
          <p:nvPr/>
        </p:nvCxnSpPr>
        <p:spPr>
          <a:xfrm>
            <a:off x="7429500" y="2372255"/>
            <a:ext cx="0" cy="1323975"/>
          </a:xfrm>
          <a:prstGeom prst="line">
            <a:avLst/>
          </a:prstGeom>
          <a:ln w="3175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k koppling 42">
            <a:extLst>
              <a:ext uri="{FF2B5EF4-FFF2-40B4-BE49-F238E27FC236}">
                <a16:creationId xmlns:a16="http://schemas.microsoft.com/office/drawing/2014/main" id="{A28F0BDF-3BF1-4BFA-A49F-0230F1D8C8A5}"/>
              </a:ext>
            </a:extLst>
          </p:cNvPr>
          <p:cNvCxnSpPr>
            <a:cxnSpLocks/>
          </p:cNvCxnSpPr>
          <p:nvPr/>
        </p:nvCxnSpPr>
        <p:spPr>
          <a:xfrm>
            <a:off x="9134475" y="4019550"/>
            <a:ext cx="876300" cy="0"/>
          </a:xfrm>
          <a:prstGeom prst="line">
            <a:avLst/>
          </a:prstGeom>
          <a:ln w="3175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k koppling 43">
            <a:extLst>
              <a:ext uri="{FF2B5EF4-FFF2-40B4-BE49-F238E27FC236}">
                <a16:creationId xmlns:a16="http://schemas.microsoft.com/office/drawing/2014/main" id="{B2AD21E8-63C9-4397-9398-C312D2219FC6}"/>
              </a:ext>
            </a:extLst>
          </p:cNvPr>
          <p:cNvCxnSpPr>
            <a:cxnSpLocks/>
          </p:cNvCxnSpPr>
          <p:nvPr/>
        </p:nvCxnSpPr>
        <p:spPr>
          <a:xfrm>
            <a:off x="9134475" y="1628775"/>
            <a:ext cx="0" cy="2409826"/>
          </a:xfrm>
          <a:prstGeom prst="line">
            <a:avLst/>
          </a:prstGeom>
          <a:ln w="3175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k koppling 46">
            <a:extLst>
              <a:ext uri="{FF2B5EF4-FFF2-40B4-BE49-F238E27FC236}">
                <a16:creationId xmlns:a16="http://schemas.microsoft.com/office/drawing/2014/main" id="{EC2383C3-AABA-4767-999E-C6067AFB7F06}"/>
              </a:ext>
            </a:extLst>
          </p:cNvPr>
          <p:cNvCxnSpPr>
            <a:cxnSpLocks/>
          </p:cNvCxnSpPr>
          <p:nvPr/>
        </p:nvCxnSpPr>
        <p:spPr>
          <a:xfrm flipH="1">
            <a:off x="9134475" y="3191401"/>
            <a:ext cx="933184" cy="0"/>
          </a:xfrm>
          <a:prstGeom prst="line">
            <a:avLst/>
          </a:prstGeom>
          <a:ln w="3175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ak koppling 51">
            <a:extLst>
              <a:ext uri="{FF2B5EF4-FFF2-40B4-BE49-F238E27FC236}">
                <a16:creationId xmlns:a16="http://schemas.microsoft.com/office/drawing/2014/main" id="{553155D9-46CA-49ED-8EB5-220157BFFBDF}"/>
              </a:ext>
            </a:extLst>
          </p:cNvPr>
          <p:cNvCxnSpPr>
            <a:cxnSpLocks/>
          </p:cNvCxnSpPr>
          <p:nvPr/>
        </p:nvCxnSpPr>
        <p:spPr>
          <a:xfrm>
            <a:off x="7443788" y="3696230"/>
            <a:ext cx="1690687" cy="0"/>
          </a:xfrm>
          <a:prstGeom prst="line">
            <a:avLst/>
          </a:prstGeom>
          <a:ln w="3175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ak koppling 54">
            <a:extLst>
              <a:ext uri="{FF2B5EF4-FFF2-40B4-BE49-F238E27FC236}">
                <a16:creationId xmlns:a16="http://schemas.microsoft.com/office/drawing/2014/main" id="{9CC1FE02-6763-4A54-ACF3-047BC37AF524}"/>
              </a:ext>
            </a:extLst>
          </p:cNvPr>
          <p:cNvCxnSpPr>
            <a:cxnSpLocks/>
          </p:cNvCxnSpPr>
          <p:nvPr/>
        </p:nvCxnSpPr>
        <p:spPr>
          <a:xfrm>
            <a:off x="3971925" y="3677710"/>
            <a:ext cx="3457575" cy="0"/>
          </a:xfrm>
          <a:prstGeom prst="line">
            <a:avLst/>
          </a:prstGeom>
          <a:ln w="31750">
            <a:solidFill>
              <a:srgbClr val="92D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ak koppling 56">
            <a:extLst>
              <a:ext uri="{FF2B5EF4-FFF2-40B4-BE49-F238E27FC236}">
                <a16:creationId xmlns:a16="http://schemas.microsoft.com/office/drawing/2014/main" id="{DCBA0356-C958-466F-AD24-C66AC72FF4F2}"/>
              </a:ext>
            </a:extLst>
          </p:cNvPr>
          <p:cNvCxnSpPr>
            <a:cxnSpLocks/>
          </p:cNvCxnSpPr>
          <p:nvPr/>
        </p:nvCxnSpPr>
        <p:spPr>
          <a:xfrm flipV="1">
            <a:off x="5796230" y="2305050"/>
            <a:ext cx="13735" cy="1343025"/>
          </a:xfrm>
          <a:prstGeom prst="line">
            <a:avLst/>
          </a:prstGeom>
          <a:ln w="31750">
            <a:solidFill>
              <a:srgbClr val="92D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ak koppling 60">
            <a:extLst>
              <a:ext uri="{FF2B5EF4-FFF2-40B4-BE49-F238E27FC236}">
                <a16:creationId xmlns:a16="http://schemas.microsoft.com/office/drawing/2014/main" id="{5772A651-7893-470B-8C76-E95E693AC879}"/>
              </a:ext>
            </a:extLst>
          </p:cNvPr>
          <p:cNvCxnSpPr>
            <a:cxnSpLocks/>
          </p:cNvCxnSpPr>
          <p:nvPr/>
        </p:nvCxnSpPr>
        <p:spPr>
          <a:xfrm flipV="1">
            <a:off x="6096000" y="2305050"/>
            <a:ext cx="0" cy="1391180"/>
          </a:xfrm>
          <a:prstGeom prst="line">
            <a:avLst/>
          </a:prstGeom>
          <a:ln w="31750">
            <a:solidFill>
              <a:srgbClr val="92D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ak koppling 63">
            <a:extLst>
              <a:ext uri="{FF2B5EF4-FFF2-40B4-BE49-F238E27FC236}">
                <a16:creationId xmlns:a16="http://schemas.microsoft.com/office/drawing/2014/main" id="{9383A568-C96E-403F-AD6B-D80DBF7B3814}"/>
              </a:ext>
            </a:extLst>
          </p:cNvPr>
          <p:cNvCxnSpPr>
            <a:cxnSpLocks/>
          </p:cNvCxnSpPr>
          <p:nvPr/>
        </p:nvCxnSpPr>
        <p:spPr>
          <a:xfrm flipV="1">
            <a:off x="5271200" y="3703906"/>
            <a:ext cx="0" cy="1734869"/>
          </a:xfrm>
          <a:prstGeom prst="line">
            <a:avLst/>
          </a:prstGeom>
          <a:ln w="31750">
            <a:solidFill>
              <a:srgbClr val="92D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ak koppling 65">
            <a:extLst>
              <a:ext uri="{FF2B5EF4-FFF2-40B4-BE49-F238E27FC236}">
                <a16:creationId xmlns:a16="http://schemas.microsoft.com/office/drawing/2014/main" id="{FC4EA07E-F5F5-4D97-8DCF-B398FBED5019}"/>
              </a:ext>
            </a:extLst>
          </p:cNvPr>
          <p:cNvCxnSpPr>
            <a:cxnSpLocks/>
          </p:cNvCxnSpPr>
          <p:nvPr/>
        </p:nvCxnSpPr>
        <p:spPr>
          <a:xfrm>
            <a:off x="3971925" y="2372255"/>
            <a:ext cx="1695299" cy="1302014"/>
          </a:xfrm>
          <a:prstGeom prst="line">
            <a:avLst/>
          </a:prstGeom>
          <a:ln w="31750">
            <a:solidFill>
              <a:srgbClr val="92D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ruta 95">
            <a:extLst>
              <a:ext uri="{FF2B5EF4-FFF2-40B4-BE49-F238E27FC236}">
                <a16:creationId xmlns:a16="http://schemas.microsoft.com/office/drawing/2014/main" id="{7EA48540-2001-4FD2-8C6D-EB36AA8E762D}"/>
              </a:ext>
            </a:extLst>
          </p:cNvPr>
          <p:cNvSpPr txBox="1"/>
          <p:nvPr/>
        </p:nvSpPr>
        <p:spPr>
          <a:xfrm>
            <a:off x="6172200" y="2589932"/>
            <a:ext cx="3449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Bad</a:t>
            </a:r>
          </a:p>
        </p:txBody>
      </p:sp>
      <p:sp>
        <p:nvSpPr>
          <p:cNvPr id="97" name="textruta 96">
            <a:extLst>
              <a:ext uri="{FF2B5EF4-FFF2-40B4-BE49-F238E27FC236}">
                <a16:creationId xmlns:a16="http://schemas.microsoft.com/office/drawing/2014/main" id="{AAC0FAFD-A6DC-4B60-97E4-2E7B9031CE23}"/>
              </a:ext>
            </a:extLst>
          </p:cNvPr>
          <p:cNvSpPr txBox="1"/>
          <p:nvPr/>
        </p:nvSpPr>
        <p:spPr>
          <a:xfrm>
            <a:off x="6134100" y="3883253"/>
            <a:ext cx="3305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WC</a:t>
            </a:r>
          </a:p>
        </p:txBody>
      </p:sp>
      <p:sp>
        <p:nvSpPr>
          <p:cNvPr id="98" name="textruta 97">
            <a:extLst>
              <a:ext uri="{FF2B5EF4-FFF2-40B4-BE49-F238E27FC236}">
                <a16:creationId xmlns:a16="http://schemas.microsoft.com/office/drawing/2014/main" id="{15B4B98C-C8EE-4854-A966-10BA9E63ADC3}"/>
              </a:ext>
            </a:extLst>
          </p:cNvPr>
          <p:cNvSpPr txBox="1"/>
          <p:nvPr/>
        </p:nvSpPr>
        <p:spPr>
          <a:xfrm>
            <a:off x="5257801" y="2391252"/>
            <a:ext cx="5774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Sovrum 2</a:t>
            </a:r>
          </a:p>
        </p:txBody>
      </p:sp>
      <p:sp>
        <p:nvSpPr>
          <p:cNvPr id="99" name="textruta 98">
            <a:extLst>
              <a:ext uri="{FF2B5EF4-FFF2-40B4-BE49-F238E27FC236}">
                <a16:creationId xmlns:a16="http://schemas.microsoft.com/office/drawing/2014/main" id="{8F4DEF2D-597E-4CD5-ACAC-6CF540C2134A}"/>
              </a:ext>
            </a:extLst>
          </p:cNvPr>
          <p:cNvSpPr txBox="1"/>
          <p:nvPr/>
        </p:nvSpPr>
        <p:spPr>
          <a:xfrm>
            <a:off x="6523180" y="4067860"/>
            <a:ext cx="5774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Sovrum 3</a:t>
            </a:r>
          </a:p>
        </p:txBody>
      </p:sp>
      <p:sp>
        <p:nvSpPr>
          <p:cNvPr id="100" name="textruta 99">
            <a:extLst>
              <a:ext uri="{FF2B5EF4-FFF2-40B4-BE49-F238E27FC236}">
                <a16:creationId xmlns:a16="http://schemas.microsoft.com/office/drawing/2014/main" id="{4D40CBCA-CA30-4A0F-841D-5DFE246AD004}"/>
              </a:ext>
            </a:extLst>
          </p:cNvPr>
          <p:cNvSpPr txBox="1"/>
          <p:nvPr/>
        </p:nvSpPr>
        <p:spPr>
          <a:xfrm>
            <a:off x="6372225" y="4820340"/>
            <a:ext cx="5517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Klädvård</a:t>
            </a:r>
          </a:p>
        </p:txBody>
      </p:sp>
      <p:sp>
        <p:nvSpPr>
          <p:cNvPr id="101" name="textruta 100">
            <a:extLst>
              <a:ext uri="{FF2B5EF4-FFF2-40B4-BE49-F238E27FC236}">
                <a16:creationId xmlns:a16="http://schemas.microsoft.com/office/drawing/2014/main" id="{0194D3D8-A4FA-4B89-A479-4684DB5C15F4}"/>
              </a:ext>
            </a:extLst>
          </p:cNvPr>
          <p:cNvSpPr txBox="1"/>
          <p:nvPr/>
        </p:nvSpPr>
        <p:spPr>
          <a:xfrm>
            <a:off x="4164758" y="2973174"/>
            <a:ext cx="69121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Vardagsrum</a:t>
            </a:r>
          </a:p>
        </p:txBody>
      </p:sp>
      <p:sp>
        <p:nvSpPr>
          <p:cNvPr id="102" name="textruta 101">
            <a:extLst>
              <a:ext uri="{FF2B5EF4-FFF2-40B4-BE49-F238E27FC236}">
                <a16:creationId xmlns:a16="http://schemas.microsoft.com/office/drawing/2014/main" id="{9EB7292D-A2F8-4D1B-823E-580A61AF8D55}"/>
              </a:ext>
            </a:extLst>
          </p:cNvPr>
          <p:cNvSpPr txBox="1"/>
          <p:nvPr/>
        </p:nvSpPr>
        <p:spPr>
          <a:xfrm>
            <a:off x="5400257" y="4129726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Kök</a:t>
            </a:r>
          </a:p>
        </p:txBody>
      </p:sp>
      <p:sp>
        <p:nvSpPr>
          <p:cNvPr id="103" name="textruta 102">
            <a:extLst>
              <a:ext uri="{FF2B5EF4-FFF2-40B4-BE49-F238E27FC236}">
                <a16:creationId xmlns:a16="http://schemas.microsoft.com/office/drawing/2014/main" id="{34470C5B-0542-4137-9AF5-C647FAEE6B98}"/>
              </a:ext>
            </a:extLst>
          </p:cNvPr>
          <p:cNvSpPr txBox="1"/>
          <p:nvPr/>
        </p:nvSpPr>
        <p:spPr>
          <a:xfrm>
            <a:off x="4846448" y="5062501"/>
            <a:ext cx="4700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Matsal</a:t>
            </a:r>
          </a:p>
        </p:txBody>
      </p:sp>
      <p:sp>
        <p:nvSpPr>
          <p:cNvPr id="104" name="textruta 103">
            <a:extLst>
              <a:ext uri="{FF2B5EF4-FFF2-40B4-BE49-F238E27FC236}">
                <a16:creationId xmlns:a16="http://schemas.microsoft.com/office/drawing/2014/main" id="{99F2754C-5587-462F-BA63-836FC87ADAA8}"/>
              </a:ext>
            </a:extLst>
          </p:cNvPr>
          <p:cNvSpPr txBox="1"/>
          <p:nvPr/>
        </p:nvSpPr>
        <p:spPr>
          <a:xfrm>
            <a:off x="6124575" y="4260617"/>
            <a:ext cx="3080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 err="1"/>
              <a:t>Klk</a:t>
            </a:r>
            <a:endParaRPr lang="sv-SE" sz="800" dirty="0"/>
          </a:p>
        </p:txBody>
      </p:sp>
      <p:sp>
        <p:nvSpPr>
          <p:cNvPr id="105" name="Ellips 104">
            <a:extLst>
              <a:ext uri="{FF2B5EF4-FFF2-40B4-BE49-F238E27FC236}">
                <a16:creationId xmlns:a16="http://schemas.microsoft.com/office/drawing/2014/main" id="{C5742EE9-570D-4A72-89D7-E01D006E8E2E}"/>
              </a:ext>
            </a:extLst>
          </p:cNvPr>
          <p:cNvSpPr/>
          <p:nvPr/>
        </p:nvSpPr>
        <p:spPr>
          <a:xfrm>
            <a:off x="9101138" y="1593357"/>
            <a:ext cx="66674" cy="8572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6" name="Ellips 105">
            <a:extLst>
              <a:ext uri="{FF2B5EF4-FFF2-40B4-BE49-F238E27FC236}">
                <a16:creationId xmlns:a16="http://schemas.microsoft.com/office/drawing/2014/main" id="{28A6789A-87FD-43BA-A6A7-18768698D0FC}"/>
              </a:ext>
            </a:extLst>
          </p:cNvPr>
          <p:cNvSpPr/>
          <p:nvPr/>
        </p:nvSpPr>
        <p:spPr>
          <a:xfrm>
            <a:off x="10034322" y="3138818"/>
            <a:ext cx="66674" cy="8572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7" name="Ellips 106">
            <a:extLst>
              <a:ext uri="{FF2B5EF4-FFF2-40B4-BE49-F238E27FC236}">
                <a16:creationId xmlns:a16="http://schemas.microsoft.com/office/drawing/2014/main" id="{472E6F72-1F2B-4A1E-9B47-D3DA7900D889}"/>
              </a:ext>
            </a:extLst>
          </p:cNvPr>
          <p:cNvSpPr/>
          <p:nvPr/>
        </p:nvSpPr>
        <p:spPr>
          <a:xfrm>
            <a:off x="9967648" y="3971928"/>
            <a:ext cx="66674" cy="8572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8" name="Ellips 107">
            <a:extLst>
              <a:ext uri="{FF2B5EF4-FFF2-40B4-BE49-F238E27FC236}">
                <a16:creationId xmlns:a16="http://schemas.microsoft.com/office/drawing/2014/main" id="{A49BEFF8-5B0F-4A9C-B574-0E56E9AFC113}"/>
              </a:ext>
            </a:extLst>
          </p:cNvPr>
          <p:cNvSpPr/>
          <p:nvPr/>
        </p:nvSpPr>
        <p:spPr>
          <a:xfrm>
            <a:off x="7409256" y="2329393"/>
            <a:ext cx="66674" cy="8572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9" name="Ellips 108">
            <a:extLst>
              <a:ext uri="{FF2B5EF4-FFF2-40B4-BE49-F238E27FC236}">
                <a16:creationId xmlns:a16="http://schemas.microsoft.com/office/drawing/2014/main" id="{F996E448-BEFB-4915-BCC4-BC4BDA35DF02}"/>
              </a:ext>
            </a:extLst>
          </p:cNvPr>
          <p:cNvSpPr/>
          <p:nvPr/>
        </p:nvSpPr>
        <p:spPr>
          <a:xfrm>
            <a:off x="6054799" y="2260074"/>
            <a:ext cx="66674" cy="8572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0" name="Ellips 109">
            <a:extLst>
              <a:ext uri="{FF2B5EF4-FFF2-40B4-BE49-F238E27FC236}">
                <a16:creationId xmlns:a16="http://schemas.microsoft.com/office/drawing/2014/main" id="{8888D1BE-EB6B-4BCA-A8E4-E9513B821332}"/>
              </a:ext>
            </a:extLst>
          </p:cNvPr>
          <p:cNvSpPr/>
          <p:nvPr/>
        </p:nvSpPr>
        <p:spPr>
          <a:xfrm>
            <a:off x="5785242" y="2317223"/>
            <a:ext cx="66674" cy="8572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1" name="Ellips 110">
            <a:extLst>
              <a:ext uri="{FF2B5EF4-FFF2-40B4-BE49-F238E27FC236}">
                <a16:creationId xmlns:a16="http://schemas.microsoft.com/office/drawing/2014/main" id="{7083062F-1B50-4091-8BE6-784010C40C91}"/>
              </a:ext>
            </a:extLst>
          </p:cNvPr>
          <p:cNvSpPr/>
          <p:nvPr/>
        </p:nvSpPr>
        <p:spPr>
          <a:xfrm>
            <a:off x="3957638" y="2333627"/>
            <a:ext cx="66674" cy="8572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2" name="Ellips 111">
            <a:extLst>
              <a:ext uri="{FF2B5EF4-FFF2-40B4-BE49-F238E27FC236}">
                <a16:creationId xmlns:a16="http://schemas.microsoft.com/office/drawing/2014/main" id="{21734460-6155-4732-9DB6-DC1B9F71EE5F}"/>
              </a:ext>
            </a:extLst>
          </p:cNvPr>
          <p:cNvSpPr/>
          <p:nvPr/>
        </p:nvSpPr>
        <p:spPr>
          <a:xfrm>
            <a:off x="3933094" y="3631407"/>
            <a:ext cx="66674" cy="8572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3" name="Ellips 112">
            <a:extLst>
              <a:ext uri="{FF2B5EF4-FFF2-40B4-BE49-F238E27FC236}">
                <a16:creationId xmlns:a16="http://schemas.microsoft.com/office/drawing/2014/main" id="{1A23A6D4-2B5D-4EC5-AD6F-A96A34142984}"/>
              </a:ext>
            </a:extLst>
          </p:cNvPr>
          <p:cNvSpPr/>
          <p:nvPr/>
        </p:nvSpPr>
        <p:spPr>
          <a:xfrm>
            <a:off x="5237863" y="5403321"/>
            <a:ext cx="66674" cy="8572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4" name="Ellips 113">
            <a:extLst>
              <a:ext uri="{FF2B5EF4-FFF2-40B4-BE49-F238E27FC236}">
                <a16:creationId xmlns:a16="http://schemas.microsoft.com/office/drawing/2014/main" id="{D7F067F9-3ED6-48CA-8652-06A1DB3DC11F}"/>
              </a:ext>
            </a:extLst>
          </p:cNvPr>
          <p:cNvSpPr/>
          <p:nvPr/>
        </p:nvSpPr>
        <p:spPr>
          <a:xfrm>
            <a:off x="6512914" y="4412581"/>
            <a:ext cx="66674" cy="8572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15" name="Rak koppling 114">
            <a:extLst>
              <a:ext uri="{FF2B5EF4-FFF2-40B4-BE49-F238E27FC236}">
                <a16:creationId xmlns:a16="http://schemas.microsoft.com/office/drawing/2014/main" id="{DF0591D7-6018-47DF-AB6C-300E82C53E38}"/>
              </a:ext>
            </a:extLst>
          </p:cNvPr>
          <p:cNvCxnSpPr>
            <a:cxnSpLocks/>
          </p:cNvCxnSpPr>
          <p:nvPr/>
        </p:nvCxnSpPr>
        <p:spPr>
          <a:xfrm flipH="1" flipV="1">
            <a:off x="6541488" y="3677180"/>
            <a:ext cx="15035" cy="747304"/>
          </a:xfrm>
          <a:prstGeom prst="line">
            <a:avLst/>
          </a:prstGeom>
          <a:ln w="31750">
            <a:solidFill>
              <a:srgbClr val="92D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Rak koppling 117">
            <a:extLst>
              <a:ext uri="{FF2B5EF4-FFF2-40B4-BE49-F238E27FC236}">
                <a16:creationId xmlns:a16="http://schemas.microsoft.com/office/drawing/2014/main" id="{7C8B513A-CA80-4C66-8CC2-4FF9382C3AF2}"/>
              </a:ext>
            </a:extLst>
          </p:cNvPr>
          <p:cNvCxnSpPr>
            <a:cxnSpLocks/>
          </p:cNvCxnSpPr>
          <p:nvPr/>
        </p:nvCxnSpPr>
        <p:spPr>
          <a:xfrm>
            <a:off x="6338282" y="4514053"/>
            <a:ext cx="252716" cy="0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9" name="Rak koppling 118">
            <a:extLst>
              <a:ext uri="{FF2B5EF4-FFF2-40B4-BE49-F238E27FC236}">
                <a16:creationId xmlns:a16="http://schemas.microsoft.com/office/drawing/2014/main" id="{4F8926F3-2638-4AFD-846D-6E63F20CAA50}"/>
              </a:ext>
            </a:extLst>
          </p:cNvPr>
          <p:cNvCxnSpPr>
            <a:cxnSpLocks/>
          </p:cNvCxnSpPr>
          <p:nvPr/>
        </p:nvCxnSpPr>
        <p:spPr>
          <a:xfrm flipH="1">
            <a:off x="326233" y="1791230"/>
            <a:ext cx="214311" cy="0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0" name="Rak koppling 119">
            <a:extLst>
              <a:ext uri="{FF2B5EF4-FFF2-40B4-BE49-F238E27FC236}">
                <a16:creationId xmlns:a16="http://schemas.microsoft.com/office/drawing/2014/main" id="{CD71BC6E-561B-4402-AE30-2856E135EBB2}"/>
              </a:ext>
            </a:extLst>
          </p:cNvPr>
          <p:cNvCxnSpPr>
            <a:cxnSpLocks/>
          </p:cNvCxnSpPr>
          <p:nvPr/>
        </p:nvCxnSpPr>
        <p:spPr>
          <a:xfrm>
            <a:off x="204200" y="2076449"/>
            <a:ext cx="336344" cy="0"/>
          </a:xfrm>
          <a:prstGeom prst="line">
            <a:avLst/>
          </a:prstGeom>
          <a:ln w="317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Rak koppling 121">
            <a:extLst>
              <a:ext uri="{FF2B5EF4-FFF2-40B4-BE49-F238E27FC236}">
                <a16:creationId xmlns:a16="http://schemas.microsoft.com/office/drawing/2014/main" id="{A38C5962-852B-4009-9958-C771C211D4E7}"/>
              </a:ext>
            </a:extLst>
          </p:cNvPr>
          <p:cNvCxnSpPr>
            <a:cxnSpLocks/>
          </p:cNvCxnSpPr>
          <p:nvPr/>
        </p:nvCxnSpPr>
        <p:spPr>
          <a:xfrm>
            <a:off x="204200" y="3195966"/>
            <a:ext cx="336344" cy="0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Rak koppling 122">
            <a:extLst>
              <a:ext uri="{FF2B5EF4-FFF2-40B4-BE49-F238E27FC236}">
                <a16:creationId xmlns:a16="http://schemas.microsoft.com/office/drawing/2014/main" id="{F0EB5904-2411-480A-8BBA-7AE5C8A3F59C}"/>
              </a:ext>
            </a:extLst>
          </p:cNvPr>
          <p:cNvCxnSpPr>
            <a:cxnSpLocks/>
          </p:cNvCxnSpPr>
          <p:nvPr/>
        </p:nvCxnSpPr>
        <p:spPr>
          <a:xfrm>
            <a:off x="204200" y="2608774"/>
            <a:ext cx="336344" cy="0"/>
          </a:xfrm>
          <a:prstGeom prst="line">
            <a:avLst/>
          </a:prstGeom>
          <a:ln w="3175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Rak koppling 123">
            <a:extLst>
              <a:ext uri="{FF2B5EF4-FFF2-40B4-BE49-F238E27FC236}">
                <a16:creationId xmlns:a16="http://schemas.microsoft.com/office/drawing/2014/main" id="{2F2276DF-9001-4804-B10D-B14A6F6F25DE}"/>
              </a:ext>
            </a:extLst>
          </p:cNvPr>
          <p:cNvCxnSpPr>
            <a:cxnSpLocks/>
          </p:cNvCxnSpPr>
          <p:nvPr/>
        </p:nvCxnSpPr>
        <p:spPr>
          <a:xfrm>
            <a:off x="204200" y="2959216"/>
            <a:ext cx="336344" cy="0"/>
          </a:xfrm>
          <a:prstGeom prst="line">
            <a:avLst/>
          </a:prstGeom>
          <a:ln w="31750">
            <a:solidFill>
              <a:srgbClr val="92D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Rak koppling 124">
            <a:extLst>
              <a:ext uri="{FF2B5EF4-FFF2-40B4-BE49-F238E27FC236}">
                <a16:creationId xmlns:a16="http://schemas.microsoft.com/office/drawing/2014/main" id="{616142B6-FE3C-4CD4-885E-5C0165370562}"/>
              </a:ext>
            </a:extLst>
          </p:cNvPr>
          <p:cNvCxnSpPr>
            <a:cxnSpLocks/>
          </p:cNvCxnSpPr>
          <p:nvPr/>
        </p:nvCxnSpPr>
        <p:spPr>
          <a:xfrm>
            <a:off x="204200" y="2353203"/>
            <a:ext cx="336344" cy="0"/>
          </a:xfrm>
          <a:prstGeom prst="line">
            <a:avLst/>
          </a:prstGeom>
          <a:ln w="317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Rak koppling 125">
            <a:extLst>
              <a:ext uri="{FF2B5EF4-FFF2-40B4-BE49-F238E27FC236}">
                <a16:creationId xmlns:a16="http://schemas.microsoft.com/office/drawing/2014/main" id="{AC4CA907-74AD-40D4-A473-AE2D5BF8C7A2}"/>
              </a:ext>
            </a:extLst>
          </p:cNvPr>
          <p:cNvCxnSpPr>
            <a:cxnSpLocks/>
          </p:cNvCxnSpPr>
          <p:nvPr/>
        </p:nvCxnSpPr>
        <p:spPr>
          <a:xfrm>
            <a:off x="9167812" y="3971928"/>
            <a:ext cx="1262063" cy="0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ruta 127">
            <a:extLst>
              <a:ext uri="{FF2B5EF4-FFF2-40B4-BE49-F238E27FC236}">
                <a16:creationId xmlns:a16="http://schemas.microsoft.com/office/drawing/2014/main" id="{7C57F680-FDB2-41AF-8DDA-29EF78D13E4F}"/>
              </a:ext>
            </a:extLst>
          </p:cNvPr>
          <p:cNvSpPr txBox="1"/>
          <p:nvPr/>
        </p:nvSpPr>
        <p:spPr>
          <a:xfrm>
            <a:off x="756558" y="1679579"/>
            <a:ext cx="5725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 err="1"/>
              <a:t>Bef</a:t>
            </a:r>
            <a:r>
              <a:rPr lang="sv-SE" sz="800" dirty="0"/>
              <a:t> tilluft</a:t>
            </a:r>
          </a:p>
        </p:txBody>
      </p:sp>
      <p:sp>
        <p:nvSpPr>
          <p:cNvPr id="129" name="textruta 128">
            <a:extLst>
              <a:ext uri="{FF2B5EF4-FFF2-40B4-BE49-F238E27FC236}">
                <a16:creationId xmlns:a16="http://schemas.microsoft.com/office/drawing/2014/main" id="{0F1571A4-0CC1-442C-8674-7FFCBE95CA1B}"/>
              </a:ext>
            </a:extLst>
          </p:cNvPr>
          <p:cNvSpPr txBox="1"/>
          <p:nvPr/>
        </p:nvSpPr>
        <p:spPr>
          <a:xfrm>
            <a:off x="756558" y="1952172"/>
            <a:ext cx="68480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Bed frånluft</a:t>
            </a:r>
          </a:p>
        </p:txBody>
      </p:sp>
      <p:sp>
        <p:nvSpPr>
          <p:cNvPr id="130" name="textruta 129">
            <a:extLst>
              <a:ext uri="{FF2B5EF4-FFF2-40B4-BE49-F238E27FC236}">
                <a16:creationId xmlns:a16="http://schemas.microsoft.com/office/drawing/2014/main" id="{157F6849-02A8-4D62-8B5A-0397917E59EB}"/>
              </a:ext>
            </a:extLst>
          </p:cNvPr>
          <p:cNvSpPr txBox="1"/>
          <p:nvPr/>
        </p:nvSpPr>
        <p:spPr>
          <a:xfrm>
            <a:off x="786476" y="2257959"/>
            <a:ext cx="111921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Tillkommande frånluft</a:t>
            </a:r>
          </a:p>
        </p:txBody>
      </p:sp>
      <p:sp>
        <p:nvSpPr>
          <p:cNvPr id="131" name="textruta 130">
            <a:extLst>
              <a:ext uri="{FF2B5EF4-FFF2-40B4-BE49-F238E27FC236}">
                <a16:creationId xmlns:a16="http://schemas.microsoft.com/office/drawing/2014/main" id="{336A1FDF-2C29-4C58-B58A-261833B4BC9E}"/>
              </a:ext>
            </a:extLst>
          </p:cNvPr>
          <p:cNvSpPr txBox="1"/>
          <p:nvPr/>
        </p:nvSpPr>
        <p:spPr>
          <a:xfrm>
            <a:off x="786476" y="2530552"/>
            <a:ext cx="5453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Ny tilluft</a:t>
            </a:r>
          </a:p>
        </p:txBody>
      </p:sp>
      <p:sp>
        <p:nvSpPr>
          <p:cNvPr id="132" name="textruta 131">
            <a:extLst>
              <a:ext uri="{FF2B5EF4-FFF2-40B4-BE49-F238E27FC236}">
                <a16:creationId xmlns:a16="http://schemas.microsoft.com/office/drawing/2014/main" id="{4C20E044-0050-4FF2-9561-219BCA5B8208}"/>
              </a:ext>
            </a:extLst>
          </p:cNvPr>
          <p:cNvSpPr txBox="1"/>
          <p:nvPr/>
        </p:nvSpPr>
        <p:spPr>
          <a:xfrm>
            <a:off x="785084" y="2798913"/>
            <a:ext cx="10534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Tillkommande </a:t>
            </a:r>
            <a:r>
              <a:rPr lang="sv-SE" sz="800" dirty="0" err="1"/>
              <a:t>tillluft</a:t>
            </a:r>
            <a:endParaRPr lang="sv-SE" sz="800" dirty="0"/>
          </a:p>
        </p:txBody>
      </p:sp>
      <p:sp>
        <p:nvSpPr>
          <p:cNvPr id="133" name="textruta 132">
            <a:extLst>
              <a:ext uri="{FF2B5EF4-FFF2-40B4-BE49-F238E27FC236}">
                <a16:creationId xmlns:a16="http://schemas.microsoft.com/office/drawing/2014/main" id="{CBD0E2FA-7A02-4436-93B5-603417FE289D}"/>
              </a:ext>
            </a:extLst>
          </p:cNvPr>
          <p:cNvSpPr txBox="1"/>
          <p:nvPr/>
        </p:nvSpPr>
        <p:spPr>
          <a:xfrm>
            <a:off x="785084" y="3071506"/>
            <a:ext cx="4283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 err="1"/>
              <a:t>Utluft</a:t>
            </a:r>
            <a:endParaRPr lang="sv-SE" sz="800" dirty="0"/>
          </a:p>
        </p:txBody>
      </p:sp>
      <p:sp>
        <p:nvSpPr>
          <p:cNvPr id="134" name="Rektangel 133">
            <a:extLst>
              <a:ext uri="{FF2B5EF4-FFF2-40B4-BE49-F238E27FC236}">
                <a16:creationId xmlns:a16="http://schemas.microsoft.com/office/drawing/2014/main" id="{3C8416D6-1A9C-47A7-A3DF-0D005A382E5F}"/>
              </a:ext>
            </a:extLst>
          </p:cNvPr>
          <p:cNvSpPr/>
          <p:nvPr/>
        </p:nvSpPr>
        <p:spPr>
          <a:xfrm>
            <a:off x="381901" y="3382697"/>
            <a:ext cx="156857" cy="159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5" name="textruta 134">
            <a:extLst>
              <a:ext uri="{FF2B5EF4-FFF2-40B4-BE49-F238E27FC236}">
                <a16:creationId xmlns:a16="http://schemas.microsoft.com/office/drawing/2014/main" id="{B0C4B5B9-EE73-4CEB-9B1C-864461431B87}"/>
              </a:ext>
            </a:extLst>
          </p:cNvPr>
          <p:cNvSpPr txBox="1"/>
          <p:nvPr/>
        </p:nvSpPr>
        <p:spPr>
          <a:xfrm>
            <a:off x="795932" y="3339867"/>
            <a:ext cx="97975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 err="1"/>
              <a:t>Bef</a:t>
            </a:r>
            <a:r>
              <a:rPr lang="sv-SE" sz="800" dirty="0"/>
              <a:t> Frånluftspanna</a:t>
            </a:r>
          </a:p>
        </p:txBody>
      </p:sp>
      <p:sp>
        <p:nvSpPr>
          <p:cNvPr id="136" name="Frihandsfigur: Form 135">
            <a:extLst>
              <a:ext uri="{FF2B5EF4-FFF2-40B4-BE49-F238E27FC236}">
                <a16:creationId xmlns:a16="http://schemas.microsoft.com/office/drawing/2014/main" id="{90039196-FC71-4AE8-8BA0-1367B6D93273}"/>
              </a:ext>
            </a:extLst>
          </p:cNvPr>
          <p:cNvSpPr/>
          <p:nvPr/>
        </p:nvSpPr>
        <p:spPr>
          <a:xfrm>
            <a:off x="187293" y="3743854"/>
            <a:ext cx="351465" cy="309859"/>
          </a:xfrm>
          <a:custGeom>
            <a:avLst/>
            <a:gdLst>
              <a:gd name="connsiteX0" fmla="*/ 466927 w 3122578"/>
              <a:gd name="connsiteY0" fmla="*/ 768485 h 2752927"/>
              <a:gd name="connsiteX1" fmla="*/ 476655 w 3122578"/>
              <a:gd name="connsiteY1" fmla="*/ 1770434 h 2752927"/>
              <a:gd name="connsiteX2" fmla="*/ 0 w 3122578"/>
              <a:gd name="connsiteY2" fmla="*/ 1780161 h 2752927"/>
              <a:gd name="connsiteX3" fmla="*/ 19455 w 3122578"/>
              <a:gd name="connsiteY3" fmla="*/ 2461097 h 2752927"/>
              <a:gd name="connsiteX4" fmla="*/ 1410510 w 3122578"/>
              <a:gd name="connsiteY4" fmla="*/ 2470825 h 2752927"/>
              <a:gd name="connsiteX5" fmla="*/ 1371600 w 3122578"/>
              <a:gd name="connsiteY5" fmla="*/ 2743200 h 2752927"/>
              <a:gd name="connsiteX6" fmla="*/ 3122578 w 3122578"/>
              <a:gd name="connsiteY6" fmla="*/ 2752927 h 2752927"/>
              <a:gd name="connsiteX7" fmla="*/ 3103123 w 3122578"/>
              <a:gd name="connsiteY7" fmla="*/ 9727 h 2752927"/>
              <a:gd name="connsiteX8" fmla="*/ 1877438 w 3122578"/>
              <a:gd name="connsiteY8" fmla="*/ 0 h 2752927"/>
              <a:gd name="connsiteX9" fmla="*/ 1867710 w 3122578"/>
              <a:gd name="connsiteY9" fmla="*/ 486383 h 2752927"/>
              <a:gd name="connsiteX10" fmla="*/ 1712068 w 3122578"/>
              <a:gd name="connsiteY10" fmla="*/ 486383 h 2752927"/>
              <a:gd name="connsiteX11" fmla="*/ 1225685 w 3122578"/>
              <a:gd name="connsiteY11" fmla="*/ 19455 h 2752927"/>
              <a:gd name="connsiteX12" fmla="*/ 466927 w 3122578"/>
              <a:gd name="connsiteY12" fmla="*/ 768485 h 2752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22578" h="2752927">
                <a:moveTo>
                  <a:pt x="466927" y="768485"/>
                </a:moveTo>
                <a:cubicBezTo>
                  <a:pt x="470170" y="1102468"/>
                  <a:pt x="473412" y="1436451"/>
                  <a:pt x="476655" y="1770434"/>
                </a:cubicBezTo>
                <a:lnTo>
                  <a:pt x="0" y="1780161"/>
                </a:lnTo>
                <a:lnTo>
                  <a:pt x="19455" y="2461097"/>
                </a:lnTo>
                <a:lnTo>
                  <a:pt x="1410510" y="2470825"/>
                </a:lnTo>
                <a:lnTo>
                  <a:pt x="1371600" y="2743200"/>
                </a:lnTo>
                <a:lnTo>
                  <a:pt x="3122578" y="2752927"/>
                </a:lnTo>
                <a:lnTo>
                  <a:pt x="3103123" y="9727"/>
                </a:lnTo>
                <a:lnTo>
                  <a:pt x="1877438" y="0"/>
                </a:lnTo>
                <a:lnTo>
                  <a:pt x="1867710" y="486383"/>
                </a:lnTo>
                <a:lnTo>
                  <a:pt x="1712068" y="486383"/>
                </a:lnTo>
                <a:lnTo>
                  <a:pt x="1225685" y="19455"/>
                </a:lnTo>
                <a:lnTo>
                  <a:pt x="466927" y="76848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8" name="textruta 137">
            <a:extLst>
              <a:ext uri="{FF2B5EF4-FFF2-40B4-BE49-F238E27FC236}">
                <a16:creationId xmlns:a16="http://schemas.microsoft.com/office/drawing/2014/main" id="{8EDBB6CF-6FF8-449A-827F-DD48D076F1E4}"/>
              </a:ext>
            </a:extLst>
          </p:cNvPr>
          <p:cNvSpPr txBox="1"/>
          <p:nvPr/>
        </p:nvSpPr>
        <p:spPr>
          <a:xfrm>
            <a:off x="785084" y="3768953"/>
            <a:ext cx="6623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Tillbyggnad</a:t>
            </a:r>
          </a:p>
        </p:txBody>
      </p:sp>
      <p:sp>
        <p:nvSpPr>
          <p:cNvPr id="76" name="textruta 75">
            <a:extLst>
              <a:ext uri="{FF2B5EF4-FFF2-40B4-BE49-F238E27FC236}">
                <a16:creationId xmlns:a16="http://schemas.microsoft.com/office/drawing/2014/main" id="{75FA8D03-11F8-46DB-A0A2-47ED766FC360}"/>
              </a:ext>
            </a:extLst>
          </p:cNvPr>
          <p:cNvSpPr txBox="1"/>
          <p:nvPr/>
        </p:nvSpPr>
        <p:spPr>
          <a:xfrm>
            <a:off x="305819" y="500919"/>
            <a:ext cx="2105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Tillkommande Tilluft</a:t>
            </a:r>
          </a:p>
        </p:txBody>
      </p:sp>
    </p:spTree>
    <p:extLst>
      <p:ext uri="{BB962C8B-B14F-4D97-AF65-F5344CB8AC3E}">
        <p14:creationId xmlns:p14="http://schemas.microsoft.com/office/powerpoint/2010/main" val="1802989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Freeform: Shape 11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376C5EDF-BE5A-4AC7-BF9E-32435D949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4311" y="643467"/>
            <a:ext cx="7710819" cy="5571066"/>
          </a:xfrm>
          <a:prstGeom prst="rect">
            <a:avLst/>
          </a:prstGeom>
        </p:spPr>
      </p:pic>
      <p:sp>
        <p:nvSpPr>
          <p:cNvPr id="6" name="Frihandsfigur: Form 5">
            <a:extLst>
              <a:ext uri="{FF2B5EF4-FFF2-40B4-BE49-F238E27FC236}">
                <a16:creationId xmlns:a16="http://schemas.microsoft.com/office/drawing/2014/main" id="{FCE96BE7-3385-4728-99E5-13D4AC83474F}"/>
              </a:ext>
            </a:extLst>
          </p:cNvPr>
          <p:cNvSpPr/>
          <p:nvPr/>
        </p:nvSpPr>
        <p:spPr>
          <a:xfrm>
            <a:off x="7072009" y="1439694"/>
            <a:ext cx="3122578" cy="2752927"/>
          </a:xfrm>
          <a:custGeom>
            <a:avLst/>
            <a:gdLst>
              <a:gd name="connsiteX0" fmla="*/ 466927 w 3122578"/>
              <a:gd name="connsiteY0" fmla="*/ 768485 h 2752927"/>
              <a:gd name="connsiteX1" fmla="*/ 476655 w 3122578"/>
              <a:gd name="connsiteY1" fmla="*/ 1770434 h 2752927"/>
              <a:gd name="connsiteX2" fmla="*/ 0 w 3122578"/>
              <a:gd name="connsiteY2" fmla="*/ 1780161 h 2752927"/>
              <a:gd name="connsiteX3" fmla="*/ 19455 w 3122578"/>
              <a:gd name="connsiteY3" fmla="*/ 2461097 h 2752927"/>
              <a:gd name="connsiteX4" fmla="*/ 1410510 w 3122578"/>
              <a:gd name="connsiteY4" fmla="*/ 2470825 h 2752927"/>
              <a:gd name="connsiteX5" fmla="*/ 1371600 w 3122578"/>
              <a:gd name="connsiteY5" fmla="*/ 2743200 h 2752927"/>
              <a:gd name="connsiteX6" fmla="*/ 3122578 w 3122578"/>
              <a:gd name="connsiteY6" fmla="*/ 2752927 h 2752927"/>
              <a:gd name="connsiteX7" fmla="*/ 3103123 w 3122578"/>
              <a:gd name="connsiteY7" fmla="*/ 9727 h 2752927"/>
              <a:gd name="connsiteX8" fmla="*/ 1877438 w 3122578"/>
              <a:gd name="connsiteY8" fmla="*/ 0 h 2752927"/>
              <a:gd name="connsiteX9" fmla="*/ 1867710 w 3122578"/>
              <a:gd name="connsiteY9" fmla="*/ 486383 h 2752927"/>
              <a:gd name="connsiteX10" fmla="*/ 1712068 w 3122578"/>
              <a:gd name="connsiteY10" fmla="*/ 486383 h 2752927"/>
              <a:gd name="connsiteX11" fmla="*/ 1225685 w 3122578"/>
              <a:gd name="connsiteY11" fmla="*/ 19455 h 2752927"/>
              <a:gd name="connsiteX12" fmla="*/ 466927 w 3122578"/>
              <a:gd name="connsiteY12" fmla="*/ 768485 h 2752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22578" h="2752927">
                <a:moveTo>
                  <a:pt x="466927" y="768485"/>
                </a:moveTo>
                <a:cubicBezTo>
                  <a:pt x="470170" y="1102468"/>
                  <a:pt x="473412" y="1436451"/>
                  <a:pt x="476655" y="1770434"/>
                </a:cubicBezTo>
                <a:lnTo>
                  <a:pt x="0" y="1780161"/>
                </a:lnTo>
                <a:lnTo>
                  <a:pt x="19455" y="2461097"/>
                </a:lnTo>
                <a:lnTo>
                  <a:pt x="1410510" y="2470825"/>
                </a:lnTo>
                <a:lnTo>
                  <a:pt x="1371600" y="2743200"/>
                </a:lnTo>
                <a:lnTo>
                  <a:pt x="3122578" y="2752927"/>
                </a:lnTo>
                <a:lnTo>
                  <a:pt x="3103123" y="9727"/>
                </a:lnTo>
                <a:lnTo>
                  <a:pt x="1877438" y="0"/>
                </a:lnTo>
                <a:lnTo>
                  <a:pt x="1867710" y="486383"/>
                </a:lnTo>
                <a:lnTo>
                  <a:pt x="1712068" y="486383"/>
                </a:lnTo>
                <a:lnTo>
                  <a:pt x="1225685" y="19455"/>
                </a:lnTo>
                <a:lnTo>
                  <a:pt x="466927" y="76848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cxnSp>
        <p:nvCxnSpPr>
          <p:cNvPr id="8" name="Rak koppling 7">
            <a:extLst>
              <a:ext uri="{FF2B5EF4-FFF2-40B4-BE49-F238E27FC236}">
                <a16:creationId xmlns:a16="http://schemas.microsoft.com/office/drawing/2014/main" id="{6F4946F8-BB2D-4D08-9D42-622FBF656A23}"/>
              </a:ext>
            </a:extLst>
          </p:cNvPr>
          <p:cNvCxnSpPr>
            <a:cxnSpLocks/>
          </p:cNvCxnSpPr>
          <p:nvPr/>
        </p:nvCxnSpPr>
        <p:spPr>
          <a:xfrm>
            <a:off x="6162675" y="3715227"/>
            <a:ext cx="0" cy="93297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koppling 22">
            <a:extLst>
              <a:ext uri="{FF2B5EF4-FFF2-40B4-BE49-F238E27FC236}">
                <a16:creationId xmlns:a16="http://schemas.microsoft.com/office/drawing/2014/main" id="{348A4DAE-8B3E-4909-9A5E-19588AE3E685}"/>
              </a:ext>
            </a:extLst>
          </p:cNvPr>
          <p:cNvCxnSpPr>
            <a:cxnSpLocks/>
          </p:cNvCxnSpPr>
          <p:nvPr/>
        </p:nvCxnSpPr>
        <p:spPr>
          <a:xfrm flipH="1">
            <a:off x="5829300" y="4648200"/>
            <a:ext cx="1085851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koppling 25">
            <a:extLst>
              <a:ext uri="{FF2B5EF4-FFF2-40B4-BE49-F238E27FC236}">
                <a16:creationId xmlns:a16="http://schemas.microsoft.com/office/drawing/2014/main" id="{8F8B2671-B89E-4846-9B96-32E81D204623}"/>
              </a:ext>
            </a:extLst>
          </p:cNvPr>
          <p:cNvCxnSpPr>
            <a:cxnSpLocks/>
            <a:stCxn id="39" idx="0"/>
          </p:cNvCxnSpPr>
          <p:nvPr/>
        </p:nvCxnSpPr>
        <p:spPr>
          <a:xfrm>
            <a:off x="7981354" y="2547070"/>
            <a:ext cx="4219" cy="1186423"/>
          </a:xfrm>
          <a:prstGeom prst="line">
            <a:avLst/>
          </a:prstGeom>
          <a:ln w="317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koppling 27">
            <a:extLst>
              <a:ext uri="{FF2B5EF4-FFF2-40B4-BE49-F238E27FC236}">
                <a16:creationId xmlns:a16="http://schemas.microsoft.com/office/drawing/2014/main" id="{95D741DB-B644-4929-98DD-91388ECA1DA2}"/>
              </a:ext>
            </a:extLst>
          </p:cNvPr>
          <p:cNvCxnSpPr>
            <a:cxnSpLocks/>
          </p:cNvCxnSpPr>
          <p:nvPr/>
        </p:nvCxnSpPr>
        <p:spPr>
          <a:xfrm>
            <a:off x="8877300" y="2409825"/>
            <a:ext cx="0" cy="1323975"/>
          </a:xfrm>
          <a:prstGeom prst="line">
            <a:avLst/>
          </a:prstGeom>
          <a:ln w="317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k koppling 28">
            <a:extLst>
              <a:ext uri="{FF2B5EF4-FFF2-40B4-BE49-F238E27FC236}">
                <a16:creationId xmlns:a16="http://schemas.microsoft.com/office/drawing/2014/main" id="{389A87FB-EBE7-4601-8020-E9502B1152D5}"/>
              </a:ext>
            </a:extLst>
          </p:cNvPr>
          <p:cNvCxnSpPr>
            <a:cxnSpLocks/>
          </p:cNvCxnSpPr>
          <p:nvPr/>
        </p:nvCxnSpPr>
        <p:spPr>
          <a:xfrm>
            <a:off x="7047346" y="3733493"/>
            <a:ext cx="2115654" cy="6676"/>
          </a:xfrm>
          <a:prstGeom prst="line">
            <a:avLst/>
          </a:prstGeom>
          <a:ln w="317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k koppling 31">
            <a:extLst>
              <a:ext uri="{FF2B5EF4-FFF2-40B4-BE49-F238E27FC236}">
                <a16:creationId xmlns:a16="http://schemas.microsoft.com/office/drawing/2014/main" id="{3C926447-DB02-4543-AF92-F31195CB0E23}"/>
              </a:ext>
            </a:extLst>
          </p:cNvPr>
          <p:cNvCxnSpPr>
            <a:cxnSpLocks/>
          </p:cNvCxnSpPr>
          <p:nvPr/>
        </p:nvCxnSpPr>
        <p:spPr>
          <a:xfrm>
            <a:off x="9163000" y="3733800"/>
            <a:ext cx="11805" cy="361288"/>
          </a:xfrm>
          <a:prstGeom prst="line">
            <a:avLst/>
          </a:prstGeom>
          <a:ln w="317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Ellips 36">
            <a:extLst>
              <a:ext uri="{FF2B5EF4-FFF2-40B4-BE49-F238E27FC236}">
                <a16:creationId xmlns:a16="http://schemas.microsoft.com/office/drawing/2014/main" id="{5D39E92E-FD49-4F1F-8741-0D0373FA4D9E}"/>
              </a:ext>
            </a:extLst>
          </p:cNvPr>
          <p:cNvSpPr/>
          <p:nvPr/>
        </p:nvSpPr>
        <p:spPr>
          <a:xfrm>
            <a:off x="6124575" y="4029076"/>
            <a:ext cx="66674" cy="857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Ellips 37">
            <a:extLst>
              <a:ext uri="{FF2B5EF4-FFF2-40B4-BE49-F238E27FC236}">
                <a16:creationId xmlns:a16="http://schemas.microsoft.com/office/drawing/2014/main" id="{0EFEACDE-FFF4-41F6-BC6E-6FC8071DEB56}"/>
              </a:ext>
            </a:extLst>
          </p:cNvPr>
          <p:cNvSpPr/>
          <p:nvPr/>
        </p:nvSpPr>
        <p:spPr>
          <a:xfrm>
            <a:off x="5795963" y="4605338"/>
            <a:ext cx="66674" cy="857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Ellips 38">
            <a:extLst>
              <a:ext uri="{FF2B5EF4-FFF2-40B4-BE49-F238E27FC236}">
                <a16:creationId xmlns:a16="http://schemas.microsoft.com/office/drawing/2014/main" id="{D2DF0100-299A-47B6-811C-8FE630523397}"/>
              </a:ext>
            </a:extLst>
          </p:cNvPr>
          <p:cNvSpPr/>
          <p:nvPr/>
        </p:nvSpPr>
        <p:spPr>
          <a:xfrm>
            <a:off x="7948017" y="2547070"/>
            <a:ext cx="66674" cy="857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Ellips 39">
            <a:extLst>
              <a:ext uri="{FF2B5EF4-FFF2-40B4-BE49-F238E27FC236}">
                <a16:creationId xmlns:a16="http://schemas.microsoft.com/office/drawing/2014/main" id="{C09885E9-780A-426E-99FD-6FAF6A1F023F}"/>
              </a:ext>
            </a:extLst>
          </p:cNvPr>
          <p:cNvSpPr/>
          <p:nvPr/>
        </p:nvSpPr>
        <p:spPr>
          <a:xfrm>
            <a:off x="8401051" y="1787301"/>
            <a:ext cx="66674" cy="857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Ellips 40">
            <a:extLst>
              <a:ext uri="{FF2B5EF4-FFF2-40B4-BE49-F238E27FC236}">
                <a16:creationId xmlns:a16="http://schemas.microsoft.com/office/drawing/2014/main" id="{8661AAEE-2458-446A-BCD1-C3AA95485CB3}"/>
              </a:ext>
            </a:extLst>
          </p:cNvPr>
          <p:cNvSpPr/>
          <p:nvPr/>
        </p:nvSpPr>
        <p:spPr>
          <a:xfrm>
            <a:off x="8843963" y="2409824"/>
            <a:ext cx="66674" cy="857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42" name="Rak koppling 41">
            <a:extLst>
              <a:ext uri="{FF2B5EF4-FFF2-40B4-BE49-F238E27FC236}">
                <a16:creationId xmlns:a16="http://schemas.microsoft.com/office/drawing/2014/main" id="{29C09FC3-5A6F-410B-B232-6A697113A590}"/>
              </a:ext>
            </a:extLst>
          </p:cNvPr>
          <p:cNvCxnSpPr>
            <a:cxnSpLocks/>
          </p:cNvCxnSpPr>
          <p:nvPr/>
        </p:nvCxnSpPr>
        <p:spPr>
          <a:xfrm>
            <a:off x="7665813" y="2391252"/>
            <a:ext cx="0" cy="1323975"/>
          </a:xfrm>
          <a:prstGeom prst="line">
            <a:avLst/>
          </a:prstGeom>
          <a:ln w="3175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k koppling 42">
            <a:extLst>
              <a:ext uri="{FF2B5EF4-FFF2-40B4-BE49-F238E27FC236}">
                <a16:creationId xmlns:a16="http://schemas.microsoft.com/office/drawing/2014/main" id="{A28F0BDF-3BF1-4BFA-A49F-0230F1D8C8A5}"/>
              </a:ext>
            </a:extLst>
          </p:cNvPr>
          <p:cNvCxnSpPr>
            <a:cxnSpLocks/>
          </p:cNvCxnSpPr>
          <p:nvPr/>
        </p:nvCxnSpPr>
        <p:spPr>
          <a:xfrm flipV="1">
            <a:off x="9096375" y="4019550"/>
            <a:ext cx="914400" cy="9526"/>
          </a:xfrm>
          <a:prstGeom prst="line">
            <a:avLst/>
          </a:prstGeom>
          <a:ln w="3175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k koppling 43">
            <a:extLst>
              <a:ext uri="{FF2B5EF4-FFF2-40B4-BE49-F238E27FC236}">
                <a16:creationId xmlns:a16="http://schemas.microsoft.com/office/drawing/2014/main" id="{B2AD21E8-63C9-4397-9398-C312D2219FC6}"/>
              </a:ext>
            </a:extLst>
          </p:cNvPr>
          <p:cNvCxnSpPr>
            <a:cxnSpLocks/>
          </p:cNvCxnSpPr>
          <p:nvPr/>
        </p:nvCxnSpPr>
        <p:spPr>
          <a:xfrm>
            <a:off x="9235452" y="1657338"/>
            <a:ext cx="0" cy="2409826"/>
          </a:xfrm>
          <a:prstGeom prst="line">
            <a:avLst/>
          </a:prstGeom>
          <a:ln w="3175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k koppling 46">
            <a:extLst>
              <a:ext uri="{FF2B5EF4-FFF2-40B4-BE49-F238E27FC236}">
                <a16:creationId xmlns:a16="http://schemas.microsoft.com/office/drawing/2014/main" id="{EC2383C3-AABA-4767-999E-C6067AFB7F06}"/>
              </a:ext>
            </a:extLst>
          </p:cNvPr>
          <p:cNvCxnSpPr>
            <a:cxnSpLocks/>
          </p:cNvCxnSpPr>
          <p:nvPr/>
        </p:nvCxnSpPr>
        <p:spPr>
          <a:xfrm flipH="1">
            <a:off x="9134475" y="3191401"/>
            <a:ext cx="933184" cy="0"/>
          </a:xfrm>
          <a:prstGeom prst="line">
            <a:avLst/>
          </a:prstGeom>
          <a:ln w="3175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ak koppling 51">
            <a:extLst>
              <a:ext uri="{FF2B5EF4-FFF2-40B4-BE49-F238E27FC236}">
                <a16:creationId xmlns:a16="http://schemas.microsoft.com/office/drawing/2014/main" id="{553155D9-46CA-49ED-8EB5-220157BFFBDF}"/>
              </a:ext>
            </a:extLst>
          </p:cNvPr>
          <p:cNvCxnSpPr>
            <a:cxnSpLocks/>
          </p:cNvCxnSpPr>
          <p:nvPr/>
        </p:nvCxnSpPr>
        <p:spPr>
          <a:xfrm flipV="1">
            <a:off x="6993579" y="3685673"/>
            <a:ext cx="2241873" cy="7839"/>
          </a:xfrm>
          <a:prstGeom prst="line">
            <a:avLst/>
          </a:prstGeom>
          <a:ln w="3175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Rak koppling 78">
            <a:extLst>
              <a:ext uri="{FF2B5EF4-FFF2-40B4-BE49-F238E27FC236}">
                <a16:creationId xmlns:a16="http://schemas.microsoft.com/office/drawing/2014/main" id="{67842E4E-6CF4-4AC8-9EDB-F561A89FC150}"/>
              </a:ext>
            </a:extLst>
          </p:cNvPr>
          <p:cNvCxnSpPr>
            <a:cxnSpLocks/>
          </p:cNvCxnSpPr>
          <p:nvPr/>
        </p:nvCxnSpPr>
        <p:spPr>
          <a:xfrm>
            <a:off x="3990975" y="2076450"/>
            <a:ext cx="0" cy="268291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1" name="Rak koppling 80">
            <a:extLst>
              <a:ext uri="{FF2B5EF4-FFF2-40B4-BE49-F238E27FC236}">
                <a16:creationId xmlns:a16="http://schemas.microsoft.com/office/drawing/2014/main" id="{1BDE3DA6-80E8-4BEC-8B23-DD7A88296CD5}"/>
              </a:ext>
            </a:extLst>
          </p:cNvPr>
          <p:cNvCxnSpPr>
            <a:cxnSpLocks/>
          </p:cNvCxnSpPr>
          <p:nvPr/>
        </p:nvCxnSpPr>
        <p:spPr>
          <a:xfrm>
            <a:off x="3971925" y="3733800"/>
            <a:ext cx="0" cy="268291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2" name="Rak koppling 81">
            <a:extLst>
              <a:ext uri="{FF2B5EF4-FFF2-40B4-BE49-F238E27FC236}">
                <a16:creationId xmlns:a16="http://schemas.microsoft.com/office/drawing/2014/main" id="{4C7A66D4-0D52-484F-8D5B-C07019E42B61}"/>
              </a:ext>
            </a:extLst>
          </p:cNvPr>
          <p:cNvCxnSpPr>
            <a:cxnSpLocks/>
          </p:cNvCxnSpPr>
          <p:nvPr/>
        </p:nvCxnSpPr>
        <p:spPr>
          <a:xfrm>
            <a:off x="5048250" y="4514053"/>
            <a:ext cx="0" cy="268291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Rak koppling 82">
            <a:extLst>
              <a:ext uri="{FF2B5EF4-FFF2-40B4-BE49-F238E27FC236}">
                <a16:creationId xmlns:a16="http://schemas.microsoft.com/office/drawing/2014/main" id="{80481A5F-2FB0-4387-B086-A34C040C63FF}"/>
              </a:ext>
            </a:extLst>
          </p:cNvPr>
          <p:cNvCxnSpPr>
            <a:cxnSpLocks/>
          </p:cNvCxnSpPr>
          <p:nvPr/>
        </p:nvCxnSpPr>
        <p:spPr>
          <a:xfrm>
            <a:off x="5824538" y="2076449"/>
            <a:ext cx="0" cy="268291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1" name="Rak koppling 90">
            <a:extLst>
              <a:ext uri="{FF2B5EF4-FFF2-40B4-BE49-F238E27FC236}">
                <a16:creationId xmlns:a16="http://schemas.microsoft.com/office/drawing/2014/main" id="{81BBB21B-1F7C-4447-AE74-6E44881B9424}"/>
              </a:ext>
            </a:extLst>
          </p:cNvPr>
          <p:cNvCxnSpPr>
            <a:cxnSpLocks/>
          </p:cNvCxnSpPr>
          <p:nvPr/>
        </p:nvCxnSpPr>
        <p:spPr>
          <a:xfrm>
            <a:off x="6772275" y="4662486"/>
            <a:ext cx="0" cy="159287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Ellips 93">
            <a:extLst>
              <a:ext uri="{FF2B5EF4-FFF2-40B4-BE49-F238E27FC236}">
                <a16:creationId xmlns:a16="http://schemas.microsoft.com/office/drawing/2014/main" id="{B2ECD4BF-8B1B-4D5C-A953-360F5EF62EE2}"/>
              </a:ext>
            </a:extLst>
          </p:cNvPr>
          <p:cNvSpPr/>
          <p:nvPr/>
        </p:nvSpPr>
        <p:spPr>
          <a:xfrm>
            <a:off x="6729415" y="4788436"/>
            <a:ext cx="66674" cy="857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5" name="Rektangel 94">
            <a:extLst>
              <a:ext uri="{FF2B5EF4-FFF2-40B4-BE49-F238E27FC236}">
                <a16:creationId xmlns:a16="http://schemas.microsoft.com/office/drawing/2014/main" id="{29D3EB60-49FE-4696-838D-38F9AB54B71B}"/>
              </a:ext>
            </a:extLst>
          </p:cNvPr>
          <p:cNvSpPr/>
          <p:nvPr/>
        </p:nvSpPr>
        <p:spPr>
          <a:xfrm>
            <a:off x="6915151" y="4605338"/>
            <a:ext cx="156857" cy="159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6" name="textruta 95">
            <a:extLst>
              <a:ext uri="{FF2B5EF4-FFF2-40B4-BE49-F238E27FC236}">
                <a16:creationId xmlns:a16="http://schemas.microsoft.com/office/drawing/2014/main" id="{7EA48540-2001-4FD2-8C6D-EB36AA8E762D}"/>
              </a:ext>
            </a:extLst>
          </p:cNvPr>
          <p:cNvSpPr txBox="1"/>
          <p:nvPr/>
        </p:nvSpPr>
        <p:spPr>
          <a:xfrm>
            <a:off x="6172200" y="2589932"/>
            <a:ext cx="3449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Bad</a:t>
            </a:r>
          </a:p>
        </p:txBody>
      </p:sp>
      <p:sp>
        <p:nvSpPr>
          <p:cNvPr id="97" name="textruta 96">
            <a:extLst>
              <a:ext uri="{FF2B5EF4-FFF2-40B4-BE49-F238E27FC236}">
                <a16:creationId xmlns:a16="http://schemas.microsoft.com/office/drawing/2014/main" id="{AAC0FAFD-A6DC-4B60-97E4-2E7B9031CE23}"/>
              </a:ext>
            </a:extLst>
          </p:cNvPr>
          <p:cNvSpPr txBox="1"/>
          <p:nvPr/>
        </p:nvSpPr>
        <p:spPr>
          <a:xfrm>
            <a:off x="6134100" y="3883253"/>
            <a:ext cx="3305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WC</a:t>
            </a:r>
          </a:p>
        </p:txBody>
      </p:sp>
      <p:sp>
        <p:nvSpPr>
          <p:cNvPr id="98" name="textruta 97">
            <a:extLst>
              <a:ext uri="{FF2B5EF4-FFF2-40B4-BE49-F238E27FC236}">
                <a16:creationId xmlns:a16="http://schemas.microsoft.com/office/drawing/2014/main" id="{15B4B98C-C8EE-4854-A966-10BA9E63ADC3}"/>
              </a:ext>
            </a:extLst>
          </p:cNvPr>
          <p:cNvSpPr txBox="1"/>
          <p:nvPr/>
        </p:nvSpPr>
        <p:spPr>
          <a:xfrm>
            <a:off x="5257801" y="2391252"/>
            <a:ext cx="5774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Sovrum 2</a:t>
            </a:r>
          </a:p>
        </p:txBody>
      </p:sp>
      <p:sp>
        <p:nvSpPr>
          <p:cNvPr id="99" name="textruta 98">
            <a:extLst>
              <a:ext uri="{FF2B5EF4-FFF2-40B4-BE49-F238E27FC236}">
                <a16:creationId xmlns:a16="http://schemas.microsoft.com/office/drawing/2014/main" id="{8F4DEF2D-597E-4CD5-ACAC-6CF540C2134A}"/>
              </a:ext>
            </a:extLst>
          </p:cNvPr>
          <p:cNvSpPr txBox="1"/>
          <p:nvPr/>
        </p:nvSpPr>
        <p:spPr>
          <a:xfrm>
            <a:off x="6523180" y="4067860"/>
            <a:ext cx="5774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Sovrum 3</a:t>
            </a:r>
          </a:p>
        </p:txBody>
      </p:sp>
      <p:sp>
        <p:nvSpPr>
          <p:cNvPr id="100" name="textruta 99">
            <a:extLst>
              <a:ext uri="{FF2B5EF4-FFF2-40B4-BE49-F238E27FC236}">
                <a16:creationId xmlns:a16="http://schemas.microsoft.com/office/drawing/2014/main" id="{4D40CBCA-CA30-4A0F-841D-5DFE246AD004}"/>
              </a:ext>
            </a:extLst>
          </p:cNvPr>
          <p:cNvSpPr txBox="1"/>
          <p:nvPr/>
        </p:nvSpPr>
        <p:spPr>
          <a:xfrm>
            <a:off x="6372225" y="4820340"/>
            <a:ext cx="5517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Klädvård</a:t>
            </a:r>
          </a:p>
        </p:txBody>
      </p:sp>
      <p:sp>
        <p:nvSpPr>
          <p:cNvPr id="101" name="textruta 100">
            <a:extLst>
              <a:ext uri="{FF2B5EF4-FFF2-40B4-BE49-F238E27FC236}">
                <a16:creationId xmlns:a16="http://schemas.microsoft.com/office/drawing/2014/main" id="{0194D3D8-A4FA-4B89-A479-4684DB5C15F4}"/>
              </a:ext>
            </a:extLst>
          </p:cNvPr>
          <p:cNvSpPr txBox="1"/>
          <p:nvPr/>
        </p:nvSpPr>
        <p:spPr>
          <a:xfrm>
            <a:off x="4164758" y="2973174"/>
            <a:ext cx="69121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Vardagsrum</a:t>
            </a:r>
          </a:p>
        </p:txBody>
      </p:sp>
      <p:sp>
        <p:nvSpPr>
          <p:cNvPr id="102" name="textruta 101">
            <a:extLst>
              <a:ext uri="{FF2B5EF4-FFF2-40B4-BE49-F238E27FC236}">
                <a16:creationId xmlns:a16="http://schemas.microsoft.com/office/drawing/2014/main" id="{9EB7292D-A2F8-4D1B-823E-580A61AF8D55}"/>
              </a:ext>
            </a:extLst>
          </p:cNvPr>
          <p:cNvSpPr txBox="1"/>
          <p:nvPr/>
        </p:nvSpPr>
        <p:spPr>
          <a:xfrm>
            <a:off x="5400257" y="4129726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Kök</a:t>
            </a:r>
          </a:p>
        </p:txBody>
      </p:sp>
      <p:sp>
        <p:nvSpPr>
          <p:cNvPr id="103" name="textruta 102">
            <a:extLst>
              <a:ext uri="{FF2B5EF4-FFF2-40B4-BE49-F238E27FC236}">
                <a16:creationId xmlns:a16="http://schemas.microsoft.com/office/drawing/2014/main" id="{34470C5B-0542-4137-9AF5-C647FAEE6B98}"/>
              </a:ext>
            </a:extLst>
          </p:cNvPr>
          <p:cNvSpPr txBox="1"/>
          <p:nvPr/>
        </p:nvSpPr>
        <p:spPr>
          <a:xfrm>
            <a:off x="4846448" y="5062501"/>
            <a:ext cx="4700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Matsal</a:t>
            </a:r>
          </a:p>
        </p:txBody>
      </p:sp>
      <p:sp>
        <p:nvSpPr>
          <p:cNvPr id="104" name="textruta 103">
            <a:extLst>
              <a:ext uri="{FF2B5EF4-FFF2-40B4-BE49-F238E27FC236}">
                <a16:creationId xmlns:a16="http://schemas.microsoft.com/office/drawing/2014/main" id="{99F2754C-5587-462F-BA63-836FC87ADAA8}"/>
              </a:ext>
            </a:extLst>
          </p:cNvPr>
          <p:cNvSpPr txBox="1"/>
          <p:nvPr/>
        </p:nvSpPr>
        <p:spPr>
          <a:xfrm>
            <a:off x="6124575" y="4260617"/>
            <a:ext cx="3080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 err="1"/>
              <a:t>Klk</a:t>
            </a:r>
            <a:endParaRPr lang="sv-SE" sz="800" dirty="0"/>
          </a:p>
        </p:txBody>
      </p:sp>
      <p:sp>
        <p:nvSpPr>
          <p:cNvPr id="105" name="Ellips 104">
            <a:extLst>
              <a:ext uri="{FF2B5EF4-FFF2-40B4-BE49-F238E27FC236}">
                <a16:creationId xmlns:a16="http://schemas.microsoft.com/office/drawing/2014/main" id="{C5742EE9-570D-4A72-89D7-E01D006E8E2E}"/>
              </a:ext>
            </a:extLst>
          </p:cNvPr>
          <p:cNvSpPr/>
          <p:nvPr/>
        </p:nvSpPr>
        <p:spPr>
          <a:xfrm>
            <a:off x="9101138" y="1593357"/>
            <a:ext cx="66674" cy="8572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6" name="Ellips 105">
            <a:extLst>
              <a:ext uri="{FF2B5EF4-FFF2-40B4-BE49-F238E27FC236}">
                <a16:creationId xmlns:a16="http://schemas.microsoft.com/office/drawing/2014/main" id="{28A6789A-87FD-43BA-A6A7-18768698D0FC}"/>
              </a:ext>
            </a:extLst>
          </p:cNvPr>
          <p:cNvSpPr/>
          <p:nvPr/>
        </p:nvSpPr>
        <p:spPr>
          <a:xfrm>
            <a:off x="10034322" y="3138818"/>
            <a:ext cx="66674" cy="8572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7" name="Ellips 106">
            <a:extLst>
              <a:ext uri="{FF2B5EF4-FFF2-40B4-BE49-F238E27FC236}">
                <a16:creationId xmlns:a16="http://schemas.microsoft.com/office/drawing/2014/main" id="{472E6F72-1F2B-4A1E-9B47-D3DA7900D889}"/>
              </a:ext>
            </a:extLst>
          </p:cNvPr>
          <p:cNvSpPr/>
          <p:nvPr/>
        </p:nvSpPr>
        <p:spPr>
          <a:xfrm>
            <a:off x="9967648" y="3971928"/>
            <a:ext cx="66674" cy="8572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8" name="Ellips 107">
            <a:extLst>
              <a:ext uri="{FF2B5EF4-FFF2-40B4-BE49-F238E27FC236}">
                <a16:creationId xmlns:a16="http://schemas.microsoft.com/office/drawing/2014/main" id="{A49BEFF8-5B0F-4A9C-B574-0E56E9AFC113}"/>
              </a:ext>
            </a:extLst>
          </p:cNvPr>
          <p:cNvSpPr/>
          <p:nvPr/>
        </p:nvSpPr>
        <p:spPr>
          <a:xfrm>
            <a:off x="7409256" y="2329393"/>
            <a:ext cx="66674" cy="8572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15" name="Rak koppling 114">
            <a:extLst>
              <a:ext uri="{FF2B5EF4-FFF2-40B4-BE49-F238E27FC236}">
                <a16:creationId xmlns:a16="http://schemas.microsoft.com/office/drawing/2014/main" id="{DF0591D7-6018-47DF-AB6C-300E82C53E38}"/>
              </a:ext>
            </a:extLst>
          </p:cNvPr>
          <p:cNvCxnSpPr>
            <a:cxnSpLocks/>
          </p:cNvCxnSpPr>
          <p:nvPr/>
        </p:nvCxnSpPr>
        <p:spPr>
          <a:xfrm flipH="1" flipV="1">
            <a:off x="7052160" y="3693512"/>
            <a:ext cx="15035" cy="747304"/>
          </a:xfrm>
          <a:prstGeom prst="line">
            <a:avLst/>
          </a:prstGeom>
          <a:ln w="3175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Rak koppling 117">
            <a:extLst>
              <a:ext uri="{FF2B5EF4-FFF2-40B4-BE49-F238E27FC236}">
                <a16:creationId xmlns:a16="http://schemas.microsoft.com/office/drawing/2014/main" id="{7C8B513A-CA80-4C66-8CC2-4FF9382C3AF2}"/>
              </a:ext>
            </a:extLst>
          </p:cNvPr>
          <p:cNvCxnSpPr>
            <a:cxnSpLocks/>
          </p:cNvCxnSpPr>
          <p:nvPr/>
        </p:nvCxnSpPr>
        <p:spPr>
          <a:xfrm>
            <a:off x="6338282" y="4514053"/>
            <a:ext cx="252716" cy="0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9" name="Rak koppling 118">
            <a:extLst>
              <a:ext uri="{FF2B5EF4-FFF2-40B4-BE49-F238E27FC236}">
                <a16:creationId xmlns:a16="http://schemas.microsoft.com/office/drawing/2014/main" id="{4F8926F3-2638-4AFD-846D-6E63F20CAA50}"/>
              </a:ext>
            </a:extLst>
          </p:cNvPr>
          <p:cNvCxnSpPr>
            <a:cxnSpLocks/>
          </p:cNvCxnSpPr>
          <p:nvPr/>
        </p:nvCxnSpPr>
        <p:spPr>
          <a:xfrm flipH="1">
            <a:off x="326233" y="1791230"/>
            <a:ext cx="214311" cy="0"/>
          </a:xfrm>
          <a:prstGeom prst="line">
            <a:avLst/>
          </a:prstGeom>
          <a:ln>
            <a:headEnd type="triangle" w="lg" len="med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0" name="Rak koppling 119">
            <a:extLst>
              <a:ext uri="{FF2B5EF4-FFF2-40B4-BE49-F238E27FC236}">
                <a16:creationId xmlns:a16="http://schemas.microsoft.com/office/drawing/2014/main" id="{CD71BC6E-561B-4402-AE30-2856E135EBB2}"/>
              </a:ext>
            </a:extLst>
          </p:cNvPr>
          <p:cNvCxnSpPr>
            <a:cxnSpLocks/>
          </p:cNvCxnSpPr>
          <p:nvPr/>
        </p:nvCxnSpPr>
        <p:spPr>
          <a:xfrm>
            <a:off x="204200" y="2076449"/>
            <a:ext cx="336344" cy="0"/>
          </a:xfrm>
          <a:prstGeom prst="line">
            <a:avLst/>
          </a:prstGeom>
          <a:ln w="317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Rak koppling 121">
            <a:extLst>
              <a:ext uri="{FF2B5EF4-FFF2-40B4-BE49-F238E27FC236}">
                <a16:creationId xmlns:a16="http://schemas.microsoft.com/office/drawing/2014/main" id="{A38C5962-852B-4009-9958-C771C211D4E7}"/>
              </a:ext>
            </a:extLst>
          </p:cNvPr>
          <p:cNvCxnSpPr>
            <a:cxnSpLocks/>
          </p:cNvCxnSpPr>
          <p:nvPr/>
        </p:nvCxnSpPr>
        <p:spPr>
          <a:xfrm>
            <a:off x="204200" y="3493004"/>
            <a:ext cx="336344" cy="0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Rak koppling 122">
            <a:extLst>
              <a:ext uri="{FF2B5EF4-FFF2-40B4-BE49-F238E27FC236}">
                <a16:creationId xmlns:a16="http://schemas.microsoft.com/office/drawing/2014/main" id="{F0EB5904-2411-480A-8BBA-7AE5C8A3F59C}"/>
              </a:ext>
            </a:extLst>
          </p:cNvPr>
          <p:cNvCxnSpPr>
            <a:cxnSpLocks/>
          </p:cNvCxnSpPr>
          <p:nvPr/>
        </p:nvCxnSpPr>
        <p:spPr>
          <a:xfrm>
            <a:off x="213656" y="2814710"/>
            <a:ext cx="336344" cy="0"/>
          </a:xfrm>
          <a:prstGeom prst="line">
            <a:avLst/>
          </a:prstGeom>
          <a:ln w="3175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Rak koppling 123">
            <a:extLst>
              <a:ext uri="{FF2B5EF4-FFF2-40B4-BE49-F238E27FC236}">
                <a16:creationId xmlns:a16="http://schemas.microsoft.com/office/drawing/2014/main" id="{2F2276DF-9001-4804-B10D-B14A6F6F25DE}"/>
              </a:ext>
            </a:extLst>
          </p:cNvPr>
          <p:cNvCxnSpPr>
            <a:cxnSpLocks/>
          </p:cNvCxnSpPr>
          <p:nvPr/>
        </p:nvCxnSpPr>
        <p:spPr>
          <a:xfrm>
            <a:off x="213729" y="3088500"/>
            <a:ext cx="336344" cy="0"/>
          </a:xfrm>
          <a:prstGeom prst="line">
            <a:avLst/>
          </a:prstGeom>
          <a:ln w="31750">
            <a:solidFill>
              <a:srgbClr val="92D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Rak koppling 124">
            <a:extLst>
              <a:ext uri="{FF2B5EF4-FFF2-40B4-BE49-F238E27FC236}">
                <a16:creationId xmlns:a16="http://schemas.microsoft.com/office/drawing/2014/main" id="{616142B6-FE3C-4CD4-885E-5C0165370562}"/>
              </a:ext>
            </a:extLst>
          </p:cNvPr>
          <p:cNvCxnSpPr>
            <a:cxnSpLocks/>
          </p:cNvCxnSpPr>
          <p:nvPr/>
        </p:nvCxnSpPr>
        <p:spPr>
          <a:xfrm>
            <a:off x="204200" y="2353203"/>
            <a:ext cx="336344" cy="0"/>
          </a:xfrm>
          <a:prstGeom prst="line">
            <a:avLst/>
          </a:prstGeom>
          <a:ln w="317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Rak koppling 125">
            <a:extLst>
              <a:ext uri="{FF2B5EF4-FFF2-40B4-BE49-F238E27FC236}">
                <a16:creationId xmlns:a16="http://schemas.microsoft.com/office/drawing/2014/main" id="{AC4CA907-74AD-40D4-A473-AE2D5BF8C7A2}"/>
              </a:ext>
            </a:extLst>
          </p:cNvPr>
          <p:cNvCxnSpPr>
            <a:cxnSpLocks/>
          </p:cNvCxnSpPr>
          <p:nvPr/>
        </p:nvCxnSpPr>
        <p:spPr>
          <a:xfrm>
            <a:off x="9096375" y="3971928"/>
            <a:ext cx="1333500" cy="0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ruta 127">
            <a:extLst>
              <a:ext uri="{FF2B5EF4-FFF2-40B4-BE49-F238E27FC236}">
                <a16:creationId xmlns:a16="http://schemas.microsoft.com/office/drawing/2014/main" id="{7C57F680-FDB2-41AF-8DDA-29EF78D13E4F}"/>
              </a:ext>
            </a:extLst>
          </p:cNvPr>
          <p:cNvSpPr txBox="1"/>
          <p:nvPr/>
        </p:nvSpPr>
        <p:spPr>
          <a:xfrm>
            <a:off x="756558" y="1679579"/>
            <a:ext cx="5725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 err="1"/>
              <a:t>Bef</a:t>
            </a:r>
            <a:r>
              <a:rPr lang="sv-SE" sz="800" dirty="0"/>
              <a:t> tilluft</a:t>
            </a:r>
          </a:p>
        </p:txBody>
      </p:sp>
      <p:sp>
        <p:nvSpPr>
          <p:cNvPr id="129" name="textruta 128">
            <a:extLst>
              <a:ext uri="{FF2B5EF4-FFF2-40B4-BE49-F238E27FC236}">
                <a16:creationId xmlns:a16="http://schemas.microsoft.com/office/drawing/2014/main" id="{0F1571A4-0CC1-442C-8674-7FFCBE95CA1B}"/>
              </a:ext>
            </a:extLst>
          </p:cNvPr>
          <p:cNvSpPr txBox="1"/>
          <p:nvPr/>
        </p:nvSpPr>
        <p:spPr>
          <a:xfrm>
            <a:off x="756558" y="1952172"/>
            <a:ext cx="68480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Bed frånluft</a:t>
            </a:r>
          </a:p>
        </p:txBody>
      </p:sp>
      <p:sp>
        <p:nvSpPr>
          <p:cNvPr id="130" name="textruta 129">
            <a:extLst>
              <a:ext uri="{FF2B5EF4-FFF2-40B4-BE49-F238E27FC236}">
                <a16:creationId xmlns:a16="http://schemas.microsoft.com/office/drawing/2014/main" id="{157F6849-02A8-4D62-8B5A-0397917E59EB}"/>
              </a:ext>
            </a:extLst>
          </p:cNvPr>
          <p:cNvSpPr txBox="1"/>
          <p:nvPr/>
        </p:nvSpPr>
        <p:spPr>
          <a:xfrm>
            <a:off x="786476" y="2257959"/>
            <a:ext cx="22140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Ny frånluft (Används som tilluft fram till VA-</a:t>
            </a:r>
            <a:r>
              <a:rPr lang="sv-SE" sz="800" dirty="0" err="1"/>
              <a:t>ansl</a:t>
            </a:r>
            <a:r>
              <a:rPr lang="sv-SE" sz="800" dirty="0"/>
              <a:t>)</a:t>
            </a:r>
          </a:p>
        </p:txBody>
      </p:sp>
      <p:sp>
        <p:nvSpPr>
          <p:cNvPr id="131" name="textruta 130">
            <a:extLst>
              <a:ext uri="{FF2B5EF4-FFF2-40B4-BE49-F238E27FC236}">
                <a16:creationId xmlns:a16="http://schemas.microsoft.com/office/drawing/2014/main" id="{336A1FDF-2C29-4C58-B58A-261833B4BC9E}"/>
              </a:ext>
            </a:extLst>
          </p:cNvPr>
          <p:cNvSpPr txBox="1"/>
          <p:nvPr/>
        </p:nvSpPr>
        <p:spPr>
          <a:xfrm>
            <a:off x="795932" y="2736488"/>
            <a:ext cx="5453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Ny tilluft</a:t>
            </a:r>
          </a:p>
        </p:txBody>
      </p:sp>
      <p:sp>
        <p:nvSpPr>
          <p:cNvPr id="132" name="textruta 131">
            <a:extLst>
              <a:ext uri="{FF2B5EF4-FFF2-40B4-BE49-F238E27FC236}">
                <a16:creationId xmlns:a16="http://schemas.microsoft.com/office/drawing/2014/main" id="{4C20E044-0050-4FF2-9561-219BCA5B8208}"/>
              </a:ext>
            </a:extLst>
          </p:cNvPr>
          <p:cNvSpPr txBox="1"/>
          <p:nvPr/>
        </p:nvSpPr>
        <p:spPr>
          <a:xfrm>
            <a:off x="795932" y="2978685"/>
            <a:ext cx="10534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Tillkommande </a:t>
            </a:r>
            <a:r>
              <a:rPr lang="sv-SE" sz="800" dirty="0" err="1"/>
              <a:t>tillluft</a:t>
            </a:r>
            <a:endParaRPr lang="sv-SE" sz="800" dirty="0"/>
          </a:p>
        </p:txBody>
      </p:sp>
      <p:sp>
        <p:nvSpPr>
          <p:cNvPr id="133" name="textruta 132">
            <a:extLst>
              <a:ext uri="{FF2B5EF4-FFF2-40B4-BE49-F238E27FC236}">
                <a16:creationId xmlns:a16="http://schemas.microsoft.com/office/drawing/2014/main" id="{CBD0E2FA-7A02-4436-93B5-603417FE289D}"/>
              </a:ext>
            </a:extLst>
          </p:cNvPr>
          <p:cNvSpPr txBox="1"/>
          <p:nvPr/>
        </p:nvSpPr>
        <p:spPr>
          <a:xfrm>
            <a:off x="785084" y="3368544"/>
            <a:ext cx="4796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Uteluft</a:t>
            </a:r>
          </a:p>
        </p:txBody>
      </p:sp>
      <p:sp>
        <p:nvSpPr>
          <p:cNvPr id="134" name="Rektangel 133">
            <a:extLst>
              <a:ext uri="{FF2B5EF4-FFF2-40B4-BE49-F238E27FC236}">
                <a16:creationId xmlns:a16="http://schemas.microsoft.com/office/drawing/2014/main" id="{3C8416D6-1A9C-47A7-A3DF-0D005A382E5F}"/>
              </a:ext>
            </a:extLst>
          </p:cNvPr>
          <p:cNvSpPr/>
          <p:nvPr/>
        </p:nvSpPr>
        <p:spPr>
          <a:xfrm>
            <a:off x="383687" y="3852497"/>
            <a:ext cx="156857" cy="159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5" name="textruta 134">
            <a:extLst>
              <a:ext uri="{FF2B5EF4-FFF2-40B4-BE49-F238E27FC236}">
                <a16:creationId xmlns:a16="http://schemas.microsoft.com/office/drawing/2014/main" id="{B0C4B5B9-EE73-4CEB-9B1C-864461431B87}"/>
              </a:ext>
            </a:extLst>
          </p:cNvPr>
          <p:cNvSpPr txBox="1"/>
          <p:nvPr/>
        </p:nvSpPr>
        <p:spPr>
          <a:xfrm>
            <a:off x="797718" y="3809667"/>
            <a:ext cx="19880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 err="1"/>
              <a:t>Bef</a:t>
            </a:r>
            <a:r>
              <a:rPr lang="sv-SE" sz="800" dirty="0"/>
              <a:t> Frånluftspanna (Ersätts med kanalfläkt)</a:t>
            </a:r>
          </a:p>
        </p:txBody>
      </p:sp>
      <p:sp>
        <p:nvSpPr>
          <p:cNvPr id="136" name="Frihandsfigur: Form 135">
            <a:extLst>
              <a:ext uri="{FF2B5EF4-FFF2-40B4-BE49-F238E27FC236}">
                <a16:creationId xmlns:a16="http://schemas.microsoft.com/office/drawing/2014/main" id="{90039196-FC71-4AE8-8BA0-1367B6D93273}"/>
              </a:ext>
            </a:extLst>
          </p:cNvPr>
          <p:cNvSpPr/>
          <p:nvPr/>
        </p:nvSpPr>
        <p:spPr>
          <a:xfrm>
            <a:off x="189079" y="4213654"/>
            <a:ext cx="351465" cy="309859"/>
          </a:xfrm>
          <a:custGeom>
            <a:avLst/>
            <a:gdLst>
              <a:gd name="connsiteX0" fmla="*/ 466927 w 3122578"/>
              <a:gd name="connsiteY0" fmla="*/ 768485 h 2752927"/>
              <a:gd name="connsiteX1" fmla="*/ 476655 w 3122578"/>
              <a:gd name="connsiteY1" fmla="*/ 1770434 h 2752927"/>
              <a:gd name="connsiteX2" fmla="*/ 0 w 3122578"/>
              <a:gd name="connsiteY2" fmla="*/ 1780161 h 2752927"/>
              <a:gd name="connsiteX3" fmla="*/ 19455 w 3122578"/>
              <a:gd name="connsiteY3" fmla="*/ 2461097 h 2752927"/>
              <a:gd name="connsiteX4" fmla="*/ 1410510 w 3122578"/>
              <a:gd name="connsiteY4" fmla="*/ 2470825 h 2752927"/>
              <a:gd name="connsiteX5" fmla="*/ 1371600 w 3122578"/>
              <a:gd name="connsiteY5" fmla="*/ 2743200 h 2752927"/>
              <a:gd name="connsiteX6" fmla="*/ 3122578 w 3122578"/>
              <a:gd name="connsiteY6" fmla="*/ 2752927 h 2752927"/>
              <a:gd name="connsiteX7" fmla="*/ 3103123 w 3122578"/>
              <a:gd name="connsiteY7" fmla="*/ 9727 h 2752927"/>
              <a:gd name="connsiteX8" fmla="*/ 1877438 w 3122578"/>
              <a:gd name="connsiteY8" fmla="*/ 0 h 2752927"/>
              <a:gd name="connsiteX9" fmla="*/ 1867710 w 3122578"/>
              <a:gd name="connsiteY9" fmla="*/ 486383 h 2752927"/>
              <a:gd name="connsiteX10" fmla="*/ 1712068 w 3122578"/>
              <a:gd name="connsiteY10" fmla="*/ 486383 h 2752927"/>
              <a:gd name="connsiteX11" fmla="*/ 1225685 w 3122578"/>
              <a:gd name="connsiteY11" fmla="*/ 19455 h 2752927"/>
              <a:gd name="connsiteX12" fmla="*/ 466927 w 3122578"/>
              <a:gd name="connsiteY12" fmla="*/ 768485 h 2752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22578" h="2752927">
                <a:moveTo>
                  <a:pt x="466927" y="768485"/>
                </a:moveTo>
                <a:cubicBezTo>
                  <a:pt x="470170" y="1102468"/>
                  <a:pt x="473412" y="1436451"/>
                  <a:pt x="476655" y="1770434"/>
                </a:cubicBezTo>
                <a:lnTo>
                  <a:pt x="0" y="1780161"/>
                </a:lnTo>
                <a:lnTo>
                  <a:pt x="19455" y="2461097"/>
                </a:lnTo>
                <a:lnTo>
                  <a:pt x="1410510" y="2470825"/>
                </a:lnTo>
                <a:lnTo>
                  <a:pt x="1371600" y="2743200"/>
                </a:lnTo>
                <a:lnTo>
                  <a:pt x="3122578" y="2752927"/>
                </a:lnTo>
                <a:lnTo>
                  <a:pt x="3103123" y="9727"/>
                </a:lnTo>
                <a:lnTo>
                  <a:pt x="1877438" y="0"/>
                </a:lnTo>
                <a:lnTo>
                  <a:pt x="1867710" y="486383"/>
                </a:lnTo>
                <a:lnTo>
                  <a:pt x="1712068" y="486383"/>
                </a:lnTo>
                <a:lnTo>
                  <a:pt x="1225685" y="19455"/>
                </a:lnTo>
                <a:lnTo>
                  <a:pt x="466927" y="76848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8" name="textruta 137">
            <a:extLst>
              <a:ext uri="{FF2B5EF4-FFF2-40B4-BE49-F238E27FC236}">
                <a16:creationId xmlns:a16="http://schemas.microsoft.com/office/drawing/2014/main" id="{8EDBB6CF-6FF8-449A-827F-DD48D076F1E4}"/>
              </a:ext>
            </a:extLst>
          </p:cNvPr>
          <p:cNvSpPr txBox="1"/>
          <p:nvPr/>
        </p:nvSpPr>
        <p:spPr>
          <a:xfrm>
            <a:off x="786870" y="4238753"/>
            <a:ext cx="6623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Tillbyggnad</a:t>
            </a:r>
          </a:p>
        </p:txBody>
      </p:sp>
      <p:sp>
        <p:nvSpPr>
          <p:cNvPr id="76" name="textruta 75">
            <a:extLst>
              <a:ext uri="{FF2B5EF4-FFF2-40B4-BE49-F238E27FC236}">
                <a16:creationId xmlns:a16="http://schemas.microsoft.com/office/drawing/2014/main" id="{4DA041E5-8D9D-42CF-8735-BF1358D46511}"/>
              </a:ext>
            </a:extLst>
          </p:cNvPr>
          <p:cNvSpPr txBox="1"/>
          <p:nvPr/>
        </p:nvSpPr>
        <p:spPr>
          <a:xfrm>
            <a:off x="305819" y="500919"/>
            <a:ext cx="2314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Summering ventilation</a:t>
            </a:r>
          </a:p>
        </p:txBody>
      </p:sp>
      <p:cxnSp>
        <p:nvCxnSpPr>
          <p:cNvPr id="80" name="Rak koppling 79">
            <a:extLst>
              <a:ext uri="{FF2B5EF4-FFF2-40B4-BE49-F238E27FC236}">
                <a16:creationId xmlns:a16="http://schemas.microsoft.com/office/drawing/2014/main" id="{3F85259B-49CF-4C85-926D-60EAD83B4BFF}"/>
              </a:ext>
            </a:extLst>
          </p:cNvPr>
          <p:cNvCxnSpPr>
            <a:cxnSpLocks/>
            <a:endCxn id="39" idx="7"/>
          </p:cNvCxnSpPr>
          <p:nvPr/>
        </p:nvCxnSpPr>
        <p:spPr>
          <a:xfrm flipH="1">
            <a:off x="8004927" y="1816612"/>
            <a:ext cx="420442" cy="743012"/>
          </a:xfrm>
          <a:prstGeom prst="line">
            <a:avLst/>
          </a:prstGeom>
          <a:ln w="317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Rak koppling 84">
            <a:extLst>
              <a:ext uri="{FF2B5EF4-FFF2-40B4-BE49-F238E27FC236}">
                <a16:creationId xmlns:a16="http://schemas.microsoft.com/office/drawing/2014/main" id="{19F13B8A-560E-4D22-964A-7F332B30808B}"/>
              </a:ext>
            </a:extLst>
          </p:cNvPr>
          <p:cNvCxnSpPr>
            <a:cxnSpLocks/>
          </p:cNvCxnSpPr>
          <p:nvPr/>
        </p:nvCxnSpPr>
        <p:spPr>
          <a:xfrm>
            <a:off x="6155619" y="3733294"/>
            <a:ext cx="865187" cy="0"/>
          </a:xfrm>
          <a:prstGeom prst="line">
            <a:avLst/>
          </a:prstGeom>
          <a:ln w="3175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Rak koppling 86">
            <a:extLst>
              <a:ext uri="{FF2B5EF4-FFF2-40B4-BE49-F238E27FC236}">
                <a16:creationId xmlns:a16="http://schemas.microsoft.com/office/drawing/2014/main" id="{219ED242-C7EC-4A7C-9DAF-59D58045BEBF}"/>
              </a:ext>
            </a:extLst>
          </p:cNvPr>
          <p:cNvCxnSpPr>
            <a:cxnSpLocks/>
          </p:cNvCxnSpPr>
          <p:nvPr/>
        </p:nvCxnSpPr>
        <p:spPr>
          <a:xfrm flipH="1">
            <a:off x="7447111" y="2372254"/>
            <a:ext cx="218702" cy="0"/>
          </a:xfrm>
          <a:prstGeom prst="line">
            <a:avLst/>
          </a:prstGeom>
          <a:ln w="3175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Rak koppling 92">
            <a:extLst>
              <a:ext uri="{FF2B5EF4-FFF2-40B4-BE49-F238E27FC236}">
                <a16:creationId xmlns:a16="http://schemas.microsoft.com/office/drawing/2014/main" id="{A02AD66B-562C-4BAA-9014-A00254A69DC5}"/>
              </a:ext>
            </a:extLst>
          </p:cNvPr>
          <p:cNvCxnSpPr>
            <a:cxnSpLocks/>
          </p:cNvCxnSpPr>
          <p:nvPr/>
        </p:nvCxnSpPr>
        <p:spPr>
          <a:xfrm flipV="1">
            <a:off x="9101138" y="4070502"/>
            <a:ext cx="70375" cy="13463"/>
          </a:xfrm>
          <a:prstGeom prst="line">
            <a:avLst/>
          </a:prstGeom>
          <a:ln w="317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Rak koppling 115">
            <a:extLst>
              <a:ext uri="{FF2B5EF4-FFF2-40B4-BE49-F238E27FC236}">
                <a16:creationId xmlns:a16="http://schemas.microsoft.com/office/drawing/2014/main" id="{7D710889-0DC5-49B6-8D30-4FF2A375D036}"/>
              </a:ext>
            </a:extLst>
          </p:cNvPr>
          <p:cNvCxnSpPr>
            <a:cxnSpLocks/>
          </p:cNvCxnSpPr>
          <p:nvPr/>
        </p:nvCxnSpPr>
        <p:spPr>
          <a:xfrm>
            <a:off x="9092876" y="3905172"/>
            <a:ext cx="67717" cy="3326"/>
          </a:xfrm>
          <a:prstGeom prst="line">
            <a:avLst/>
          </a:prstGeom>
          <a:ln w="317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 116">
            <a:extLst>
              <a:ext uri="{FF2B5EF4-FFF2-40B4-BE49-F238E27FC236}">
                <a16:creationId xmlns:a16="http://schemas.microsoft.com/office/drawing/2014/main" id="{1656681B-93DD-4623-BEDC-2E914A2A3932}"/>
              </a:ext>
            </a:extLst>
          </p:cNvPr>
          <p:cNvSpPr/>
          <p:nvPr/>
        </p:nvSpPr>
        <p:spPr>
          <a:xfrm>
            <a:off x="7033858" y="4401459"/>
            <a:ext cx="66674" cy="8572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21" name="Rak koppling 120">
            <a:extLst>
              <a:ext uri="{FF2B5EF4-FFF2-40B4-BE49-F238E27FC236}">
                <a16:creationId xmlns:a16="http://schemas.microsoft.com/office/drawing/2014/main" id="{D414456E-1906-4A4C-84B3-439E4A8CD3C4}"/>
              </a:ext>
            </a:extLst>
          </p:cNvPr>
          <p:cNvCxnSpPr>
            <a:cxnSpLocks/>
          </p:cNvCxnSpPr>
          <p:nvPr/>
        </p:nvCxnSpPr>
        <p:spPr>
          <a:xfrm>
            <a:off x="213656" y="2584151"/>
            <a:ext cx="336344" cy="0"/>
          </a:xfrm>
          <a:prstGeom prst="line">
            <a:avLst/>
          </a:prstGeom>
          <a:ln w="31750"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ruta 126">
            <a:extLst>
              <a:ext uri="{FF2B5EF4-FFF2-40B4-BE49-F238E27FC236}">
                <a16:creationId xmlns:a16="http://schemas.microsoft.com/office/drawing/2014/main" id="{B19E35BC-49C2-4073-9517-1D3C00F9C10B}"/>
              </a:ext>
            </a:extLst>
          </p:cNvPr>
          <p:cNvSpPr txBox="1"/>
          <p:nvPr/>
        </p:nvSpPr>
        <p:spPr>
          <a:xfrm>
            <a:off x="795932" y="2488907"/>
            <a:ext cx="111921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Tillkommande frånluft</a:t>
            </a:r>
          </a:p>
        </p:txBody>
      </p:sp>
      <p:cxnSp>
        <p:nvCxnSpPr>
          <p:cNvPr id="137" name="Rak koppling 136">
            <a:extLst>
              <a:ext uri="{FF2B5EF4-FFF2-40B4-BE49-F238E27FC236}">
                <a16:creationId xmlns:a16="http://schemas.microsoft.com/office/drawing/2014/main" id="{422CD2E5-F813-4DB4-B357-5DEADCAF71E7}"/>
              </a:ext>
            </a:extLst>
          </p:cNvPr>
          <p:cNvCxnSpPr>
            <a:cxnSpLocks/>
          </p:cNvCxnSpPr>
          <p:nvPr/>
        </p:nvCxnSpPr>
        <p:spPr>
          <a:xfrm>
            <a:off x="3971925" y="3677710"/>
            <a:ext cx="3021654" cy="7963"/>
          </a:xfrm>
          <a:prstGeom prst="line">
            <a:avLst/>
          </a:prstGeom>
          <a:ln w="31750">
            <a:solidFill>
              <a:srgbClr val="92D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Rak koppling 138">
            <a:extLst>
              <a:ext uri="{FF2B5EF4-FFF2-40B4-BE49-F238E27FC236}">
                <a16:creationId xmlns:a16="http://schemas.microsoft.com/office/drawing/2014/main" id="{6346FBDC-7D43-4440-AFBF-40F6DFDB67CF}"/>
              </a:ext>
            </a:extLst>
          </p:cNvPr>
          <p:cNvCxnSpPr>
            <a:cxnSpLocks/>
          </p:cNvCxnSpPr>
          <p:nvPr/>
        </p:nvCxnSpPr>
        <p:spPr>
          <a:xfrm flipV="1">
            <a:off x="5796230" y="2305050"/>
            <a:ext cx="13735" cy="1343025"/>
          </a:xfrm>
          <a:prstGeom prst="line">
            <a:avLst/>
          </a:prstGeom>
          <a:ln w="31750">
            <a:solidFill>
              <a:srgbClr val="92D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Rak koppling 139">
            <a:extLst>
              <a:ext uri="{FF2B5EF4-FFF2-40B4-BE49-F238E27FC236}">
                <a16:creationId xmlns:a16="http://schemas.microsoft.com/office/drawing/2014/main" id="{EA8471F7-4C3F-43D1-A953-6084E16D6539}"/>
              </a:ext>
            </a:extLst>
          </p:cNvPr>
          <p:cNvCxnSpPr>
            <a:cxnSpLocks/>
          </p:cNvCxnSpPr>
          <p:nvPr/>
        </p:nvCxnSpPr>
        <p:spPr>
          <a:xfrm flipH="1" flipV="1">
            <a:off x="6170579" y="2401887"/>
            <a:ext cx="1621" cy="1287705"/>
          </a:xfrm>
          <a:prstGeom prst="line">
            <a:avLst/>
          </a:prstGeom>
          <a:ln w="31750">
            <a:solidFill>
              <a:srgbClr val="92D05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Rak koppling 140">
            <a:extLst>
              <a:ext uri="{FF2B5EF4-FFF2-40B4-BE49-F238E27FC236}">
                <a16:creationId xmlns:a16="http://schemas.microsoft.com/office/drawing/2014/main" id="{B6A6B17C-2C2D-40D8-BB0C-F9DC2B07BD43}"/>
              </a:ext>
            </a:extLst>
          </p:cNvPr>
          <p:cNvCxnSpPr>
            <a:cxnSpLocks/>
          </p:cNvCxnSpPr>
          <p:nvPr/>
        </p:nvCxnSpPr>
        <p:spPr>
          <a:xfrm flipV="1">
            <a:off x="5271200" y="3703906"/>
            <a:ext cx="0" cy="1734869"/>
          </a:xfrm>
          <a:prstGeom prst="line">
            <a:avLst/>
          </a:prstGeom>
          <a:ln w="31750">
            <a:solidFill>
              <a:srgbClr val="92D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Rak koppling 141">
            <a:extLst>
              <a:ext uri="{FF2B5EF4-FFF2-40B4-BE49-F238E27FC236}">
                <a16:creationId xmlns:a16="http://schemas.microsoft.com/office/drawing/2014/main" id="{D3C890F9-4C7C-4AAC-829D-A1C63D2A4191}"/>
              </a:ext>
            </a:extLst>
          </p:cNvPr>
          <p:cNvCxnSpPr>
            <a:cxnSpLocks/>
          </p:cNvCxnSpPr>
          <p:nvPr/>
        </p:nvCxnSpPr>
        <p:spPr>
          <a:xfrm>
            <a:off x="3971925" y="2372255"/>
            <a:ext cx="1695299" cy="1302014"/>
          </a:xfrm>
          <a:prstGeom prst="line">
            <a:avLst/>
          </a:prstGeom>
          <a:ln w="31750">
            <a:solidFill>
              <a:srgbClr val="92D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Ellips 142">
            <a:extLst>
              <a:ext uri="{FF2B5EF4-FFF2-40B4-BE49-F238E27FC236}">
                <a16:creationId xmlns:a16="http://schemas.microsoft.com/office/drawing/2014/main" id="{CBA5CC91-92EC-4FEA-A8C9-D866E43078D5}"/>
              </a:ext>
            </a:extLst>
          </p:cNvPr>
          <p:cNvSpPr/>
          <p:nvPr/>
        </p:nvSpPr>
        <p:spPr>
          <a:xfrm>
            <a:off x="6142725" y="2401887"/>
            <a:ext cx="66674" cy="8572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4" name="Ellips 143">
            <a:extLst>
              <a:ext uri="{FF2B5EF4-FFF2-40B4-BE49-F238E27FC236}">
                <a16:creationId xmlns:a16="http://schemas.microsoft.com/office/drawing/2014/main" id="{500C6AEB-5ED9-45A5-8809-BE4FCAC4BA01}"/>
              </a:ext>
            </a:extLst>
          </p:cNvPr>
          <p:cNvSpPr/>
          <p:nvPr/>
        </p:nvSpPr>
        <p:spPr>
          <a:xfrm>
            <a:off x="5785242" y="2317223"/>
            <a:ext cx="66674" cy="8572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5" name="Ellips 144">
            <a:extLst>
              <a:ext uri="{FF2B5EF4-FFF2-40B4-BE49-F238E27FC236}">
                <a16:creationId xmlns:a16="http://schemas.microsoft.com/office/drawing/2014/main" id="{8AA772B9-EA4B-430C-9C00-48B1A49B9702}"/>
              </a:ext>
            </a:extLst>
          </p:cNvPr>
          <p:cNvSpPr/>
          <p:nvPr/>
        </p:nvSpPr>
        <p:spPr>
          <a:xfrm>
            <a:off x="3957638" y="2333627"/>
            <a:ext cx="66674" cy="8572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6" name="Ellips 145">
            <a:extLst>
              <a:ext uri="{FF2B5EF4-FFF2-40B4-BE49-F238E27FC236}">
                <a16:creationId xmlns:a16="http://schemas.microsoft.com/office/drawing/2014/main" id="{BC3173F8-DDE6-4D2B-9308-9E8FFCA3F345}"/>
              </a:ext>
            </a:extLst>
          </p:cNvPr>
          <p:cNvSpPr/>
          <p:nvPr/>
        </p:nvSpPr>
        <p:spPr>
          <a:xfrm>
            <a:off x="3933094" y="3631407"/>
            <a:ext cx="66674" cy="8572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7" name="Ellips 146">
            <a:extLst>
              <a:ext uri="{FF2B5EF4-FFF2-40B4-BE49-F238E27FC236}">
                <a16:creationId xmlns:a16="http://schemas.microsoft.com/office/drawing/2014/main" id="{97F551FD-CF16-4C13-943C-6E317D0CD1FE}"/>
              </a:ext>
            </a:extLst>
          </p:cNvPr>
          <p:cNvSpPr/>
          <p:nvPr/>
        </p:nvSpPr>
        <p:spPr>
          <a:xfrm>
            <a:off x="5237863" y="5403321"/>
            <a:ext cx="66674" cy="8572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48" name="Rak koppling 147">
            <a:extLst>
              <a:ext uri="{FF2B5EF4-FFF2-40B4-BE49-F238E27FC236}">
                <a16:creationId xmlns:a16="http://schemas.microsoft.com/office/drawing/2014/main" id="{6F1DD312-077D-4BF9-8318-1D21078ED88E}"/>
              </a:ext>
            </a:extLst>
          </p:cNvPr>
          <p:cNvCxnSpPr>
            <a:cxnSpLocks/>
          </p:cNvCxnSpPr>
          <p:nvPr/>
        </p:nvCxnSpPr>
        <p:spPr>
          <a:xfrm>
            <a:off x="213729" y="3286084"/>
            <a:ext cx="336344" cy="0"/>
          </a:xfrm>
          <a:prstGeom prst="line">
            <a:avLst/>
          </a:prstGeom>
          <a:ln w="31750">
            <a:solidFill>
              <a:srgbClr val="92D05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ruta 148">
            <a:extLst>
              <a:ext uri="{FF2B5EF4-FFF2-40B4-BE49-F238E27FC236}">
                <a16:creationId xmlns:a16="http://schemas.microsoft.com/office/drawing/2014/main" id="{2B94ECBF-A163-494C-B1BC-FD2BE8A017A1}"/>
              </a:ext>
            </a:extLst>
          </p:cNvPr>
          <p:cNvSpPr txBox="1"/>
          <p:nvPr/>
        </p:nvSpPr>
        <p:spPr>
          <a:xfrm>
            <a:off x="793373" y="3165050"/>
            <a:ext cx="127470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Frånluft görs om till </a:t>
            </a:r>
            <a:r>
              <a:rPr lang="sv-SE" sz="800" dirty="0" err="1"/>
              <a:t>tillluft</a:t>
            </a:r>
            <a:endParaRPr lang="sv-SE" sz="800" dirty="0"/>
          </a:p>
        </p:txBody>
      </p:sp>
      <p:cxnSp>
        <p:nvCxnSpPr>
          <p:cNvPr id="150" name="Rak koppling 149">
            <a:extLst>
              <a:ext uri="{FF2B5EF4-FFF2-40B4-BE49-F238E27FC236}">
                <a16:creationId xmlns:a16="http://schemas.microsoft.com/office/drawing/2014/main" id="{7AB51ADA-EAEC-4373-B283-2D23359E2FB7}"/>
              </a:ext>
            </a:extLst>
          </p:cNvPr>
          <p:cNvCxnSpPr>
            <a:cxnSpLocks/>
          </p:cNvCxnSpPr>
          <p:nvPr/>
        </p:nvCxnSpPr>
        <p:spPr>
          <a:xfrm>
            <a:off x="199386" y="3658231"/>
            <a:ext cx="336344" cy="0"/>
          </a:xfrm>
          <a:prstGeom prst="line">
            <a:avLst/>
          </a:prstGeom>
          <a:ln w="317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ruta 150">
            <a:extLst>
              <a:ext uri="{FF2B5EF4-FFF2-40B4-BE49-F238E27FC236}">
                <a16:creationId xmlns:a16="http://schemas.microsoft.com/office/drawing/2014/main" id="{0AC97CF0-613E-4A18-B6A3-9094481AA024}"/>
              </a:ext>
            </a:extLst>
          </p:cNvPr>
          <p:cNvSpPr txBox="1"/>
          <p:nvPr/>
        </p:nvSpPr>
        <p:spPr>
          <a:xfrm>
            <a:off x="780270" y="3533771"/>
            <a:ext cx="43473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 err="1"/>
              <a:t>Avluft</a:t>
            </a:r>
            <a:endParaRPr lang="sv-SE" sz="800" dirty="0"/>
          </a:p>
        </p:txBody>
      </p:sp>
    </p:spTree>
    <p:extLst>
      <p:ext uri="{BB962C8B-B14F-4D97-AF65-F5344CB8AC3E}">
        <p14:creationId xmlns:p14="http://schemas.microsoft.com/office/powerpoint/2010/main" val="2851224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9964</TotalTime>
  <Words>377</Words>
  <Application>Microsoft Office PowerPoint</Application>
  <PresentationFormat>Bredbild</PresentationFormat>
  <Paragraphs>115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Pelle Widell</dc:creator>
  <cp:lastModifiedBy>Pelle Widell</cp:lastModifiedBy>
  <cp:revision>14</cp:revision>
  <dcterms:created xsi:type="dcterms:W3CDTF">2021-01-12T12:01:13Z</dcterms:created>
  <dcterms:modified xsi:type="dcterms:W3CDTF">2021-01-20T20:08:45Z</dcterms:modified>
</cp:coreProperties>
</file>